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1" r:id="rId1"/>
    <p:sldMasterId id="2147483648" r:id="rId2"/>
    <p:sldMasterId id="2147483850" r:id="rId3"/>
    <p:sldMasterId id="2147483879" r:id="rId4"/>
  </p:sldMasterIdLst>
  <p:notesMasterIdLst>
    <p:notesMasterId r:id="rId48"/>
  </p:notesMasterIdLst>
  <p:handoutMasterIdLst>
    <p:handoutMasterId r:id="rId49"/>
  </p:handoutMasterIdLst>
  <p:sldIdLst>
    <p:sldId id="311" r:id="rId5"/>
    <p:sldId id="407" r:id="rId6"/>
    <p:sldId id="380" r:id="rId7"/>
    <p:sldId id="402" r:id="rId8"/>
    <p:sldId id="374" r:id="rId9"/>
    <p:sldId id="375" r:id="rId10"/>
    <p:sldId id="379" r:id="rId11"/>
    <p:sldId id="403" r:id="rId12"/>
    <p:sldId id="405" r:id="rId13"/>
    <p:sldId id="393" r:id="rId14"/>
    <p:sldId id="394" r:id="rId15"/>
    <p:sldId id="381" r:id="rId16"/>
    <p:sldId id="395" r:id="rId17"/>
    <p:sldId id="396" r:id="rId18"/>
    <p:sldId id="398" r:id="rId19"/>
    <p:sldId id="383" r:id="rId20"/>
    <p:sldId id="399" r:id="rId21"/>
    <p:sldId id="386" r:id="rId22"/>
    <p:sldId id="1647" r:id="rId23"/>
    <p:sldId id="1652" r:id="rId24"/>
    <p:sldId id="1653" r:id="rId25"/>
    <p:sldId id="400" r:id="rId26"/>
    <p:sldId id="1631" r:id="rId27"/>
    <p:sldId id="388" r:id="rId28"/>
    <p:sldId id="387" r:id="rId29"/>
    <p:sldId id="1632" r:id="rId30"/>
    <p:sldId id="389" r:id="rId31"/>
    <p:sldId id="1660" r:id="rId32"/>
    <p:sldId id="401" r:id="rId33"/>
    <p:sldId id="390" r:id="rId34"/>
    <p:sldId id="408" r:id="rId35"/>
    <p:sldId id="406" r:id="rId36"/>
    <p:sldId id="1630" r:id="rId37"/>
    <p:sldId id="1656" r:id="rId38"/>
    <p:sldId id="1659" r:id="rId39"/>
    <p:sldId id="1646" r:id="rId40"/>
    <p:sldId id="1627" r:id="rId41"/>
    <p:sldId id="1628" r:id="rId42"/>
    <p:sldId id="1633" r:id="rId43"/>
    <p:sldId id="1629" r:id="rId44"/>
    <p:sldId id="1634" r:id="rId45"/>
    <p:sldId id="392" r:id="rId46"/>
    <p:sldId id="1661" r:id="rId47"/>
  </p:sldIdLst>
  <p:sldSz cx="9144000" cy="5143500" type="screen16x9"/>
  <p:notesSz cx="6797675" cy="9926638"/>
  <p:defaultTextStyle>
    <a:defPPr>
      <a:defRPr lang="fr-F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620">
          <p15:clr>
            <a:srgbClr val="A4A3A4"/>
          </p15:clr>
        </p15:guide>
        <p15:guide id="2" orient="horz" pos="214">
          <p15:clr>
            <a:srgbClr val="A4A3A4"/>
          </p15:clr>
        </p15:guide>
        <p15:guide id="3" orient="horz" pos="2913">
          <p15:clr>
            <a:srgbClr val="A4A3A4"/>
          </p15:clr>
        </p15:guide>
        <p15:guide id="4" orient="horz" pos="804">
          <p15:clr>
            <a:srgbClr val="A4A3A4"/>
          </p15:clr>
        </p15:guide>
        <p15:guide id="5" orient="horz" pos="237">
          <p15:clr>
            <a:srgbClr val="A4A3A4"/>
          </p15:clr>
        </p15:guide>
        <p15:guide id="7" orient="horz" pos="599">
          <p15:clr>
            <a:srgbClr val="A4A3A4"/>
          </p15:clr>
        </p15:guide>
        <p15:guide id="8" orient="horz" pos="1297">
          <p15:clr>
            <a:srgbClr val="A4A3A4"/>
          </p15:clr>
        </p15:guide>
        <p15:guide id="9" pos="2880">
          <p15:clr>
            <a:srgbClr val="A4A3A4"/>
          </p15:clr>
        </p15:guide>
        <p15:guide id="10" pos="226">
          <p15:clr>
            <a:srgbClr val="A4A3A4"/>
          </p15:clr>
        </p15:guide>
        <p15:guide id="11" pos="3991">
          <p15:clr>
            <a:srgbClr val="A4A3A4"/>
          </p15:clr>
        </p15:guide>
        <p15:guide id="12" pos="431">
          <p15:clr>
            <a:srgbClr val="A4A3A4"/>
          </p15:clr>
        </p15:guide>
        <p15:guide id="13" pos="5329">
          <p15:clr>
            <a:srgbClr val="A4A3A4"/>
          </p15:clr>
        </p15:guide>
        <p15:guide id="14" pos="295">
          <p15:clr>
            <a:srgbClr val="A4A3A4"/>
          </p15:clr>
        </p15:guide>
        <p15:guide id="15" pos="5216">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28C"/>
    <a:srgbClr val="030F40"/>
    <a:srgbClr val="FFFFCC"/>
    <a:srgbClr val="AADC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29" autoAdjust="0"/>
    <p:restoredTop sz="93792" autoAdjust="0"/>
  </p:normalViewPr>
  <p:slideViewPr>
    <p:cSldViewPr showGuides="1">
      <p:cViewPr varScale="1">
        <p:scale>
          <a:sx n="83" d="100"/>
          <a:sy n="83" d="100"/>
        </p:scale>
        <p:origin x="1024" y="52"/>
      </p:cViewPr>
      <p:guideLst>
        <p:guide orient="horz" pos="1620"/>
        <p:guide orient="horz" pos="214"/>
        <p:guide orient="horz" pos="2913"/>
        <p:guide orient="horz" pos="804"/>
        <p:guide orient="horz" pos="237"/>
        <p:guide orient="horz" pos="599"/>
        <p:guide orient="horz" pos="1297"/>
        <p:guide pos="2880"/>
        <p:guide pos="226"/>
        <p:guide pos="3991"/>
        <p:guide pos="431"/>
        <p:guide pos="5329"/>
        <p:guide pos="295"/>
        <p:guide pos="52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5" d="100"/>
          <a:sy n="85" d="100"/>
        </p:scale>
        <p:origin x="3168"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F2299F-FC7F-42AC-AE76-92727E1C33ED}" type="doc">
      <dgm:prSet loTypeId="urn:microsoft.com/office/officeart/2008/layout/HexagonCluster" loCatId="picture" qsTypeId="urn:microsoft.com/office/officeart/2005/8/quickstyle/simple1" qsCatId="simple" csTypeId="urn:microsoft.com/office/officeart/2005/8/colors/colorful5" csCatId="colorful" phldr="1"/>
      <dgm:spPr/>
      <dgm:t>
        <a:bodyPr/>
        <a:lstStyle/>
        <a:p>
          <a:endParaRPr lang="en-GB"/>
        </a:p>
      </dgm:t>
    </dgm:pt>
    <dgm:pt modelId="{E0666BC7-8B39-47D8-85C1-E592DB519904}">
      <dgm:prSet phldrT="[Texto]" custT="1"/>
      <dgm:spPr>
        <a:xfrm>
          <a:off x="1078712" y="1872306"/>
          <a:ext cx="1261940" cy="1088012"/>
        </a:xfrm>
        <a:prstGeom prst="hexagon">
          <a:avLst>
            <a:gd name="adj" fmla="val 25000"/>
            <a:gd name="vf" fmla="val 115470"/>
          </a:avLst>
        </a:prstGeom>
      </dgm:spPr>
      <dgm:t>
        <a:bodyPr/>
        <a:lstStyle/>
        <a:p>
          <a:pPr>
            <a:buNone/>
          </a:pPr>
          <a:r>
            <a:rPr lang="es-ES" sz="1000" b="0" dirty="0" err="1">
              <a:latin typeface="Arial"/>
              <a:ea typeface="+mn-ea"/>
              <a:cs typeface="+mn-cs"/>
            </a:rPr>
            <a:t>Weather</a:t>
          </a:r>
          <a:r>
            <a:rPr lang="es-ES" sz="1000" b="0" dirty="0">
              <a:latin typeface="Arial"/>
              <a:ea typeface="+mn-ea"/>
              <a:cs typeface="+mn-cs"/>
            </a:rPr>
            <a:t> </a:t>
          </a:r>
          <a:r>
            <a:rPr lang="es-ES" sz="1000" b="0" dirty="0" err="1">
              <a:latin typeface="Arial"/>
              <a:ea typeface="+mn-ea"/>
              <a:cs typeface="+mn-cs"/>
            </a:rPr>
            <a:t>Warning</a:t>
          </a:r>
          <a:r>
            <a:rPr lang="es-ES" sz="1000" b="0" dirty="0">
              <a:latin typeface="Arial"/>
              <a:ea typeface="+mn-ea"/>
              <a:cs typeface="+mn-cs"/>
            </a:rPr>
            <a:t> Management </a:t>
          </a:r>
          <a:r>
            <a:rPr lang="es-ES" sz="800" b="1" dirty="0">
              <a:latin typeface="Arial"/>
              <a:ea typeface="+mn-ea"/>
              <a:cs typeface="+mn-cs"/>
            </a:rPr>
            <a:t>FLOODALERT</a:t>
          </a:r>
          <a:endParaRPr lang="en-GB" sz="1000" b="1" dirty="0">
            <a:latin typeface="Arial"/>
            <a:ea typeface="+mn-ea"/>
            <a:cs typeface="+mn-cs"/>
          </a:endParaRPr>
        </a:p>
      </dgm:t>
    </dgm:pt>
    <dgm:pt modelId="{5AA486B5-2F39-494F-917D-5EEA22FE1B6A}" type="parTrans" cxnId="{366D4FB3-A3EC-45B5-8776-B055E551BA4F}">
      <dgm:prSet/>
      <dgm:spPr/>
      <dgm:t>
        <a:bodyPr/>
        <a:lstStyle/>
        <a:p>
          <a:endParaRPr lang="en-GB" sz="2800"/>
        </a:p>
      </dgm:t>
    </dgm:pt>
    <dgm:pt modelId="{925756BD-99A1-4029-B964-BEF90655D6B6}" type="sibTrans" cxnId="{366D4FB3-A3EC-45B5-8776-B055E551BA4F}">
      <dgm:prSet/>
      <dgm:spPr>
        <a:xfrm>
          <a:off x="0" y="1287912"/>
          <a:ext cx="1261940" cy="1088012"/>
        </a:xfrm>
        <a:prstGeom prst="hexagon">
          <a:avLst>
            <a:gd name="adj" fmla="val 25000"/>
            <a:gd name="vf" fmla="val 115470"/>
          </a:avLst>
        </a:prstGeom>
        <a:blipFill rotWithShape="1">
          <a:blip xmlns:r="http://schemas.openxmlformats.org/officeDocument/2006/relationships" r:embed="rId1"/>
          <a:srcRect/>
          <a:stretch>
            <a:fillRect l="-3000" r="-3000"/>
          </a:stretch>
        </a:blipFill>
      </dgm:spPr>
      <dgm:t>
        <a:bodyPr/>
        <a:lstStyle/>
        <a:p>
          <a:endParaRPr lang="en-GB" sz="2800"/>
        </a:p>
      </dgm:t>
    </dgm:pt>
    <dgm:pt modelId="{9BFAC465-AD92-42B7-9D00-4F1B9A1613A5}">
      <dgm:prSet phldrT="[Texto]" custT="1"/>
      <dgm:spPr>
        <a:xfrm>
          <a:off x="2153831" y="1274977"/>
          <a:ext cx="1261940" cy="1088012"/>
        </a:xfrm>
        <a:prstGeom prst="hexagon">
          <a:avLst>
            <a:gd name="adj" fmla="val 25000"/>
            <a:gd name="vf" fmla="val 115470"/>
          </a:avLst>
        </a:prstGeom>
      </dgm:spPr>
      <dgm:t>
        <a:bodyPr/>
        <a:lstStyle/>
        <a:p>
          <a:pPr>
            <a:buNone/>
          </a:pPr>
          <a:r>
            <a:rPr lang="es-ES" sz="1000" dirty="0" err="1">
              <a:latin typeface="Arial"/>
              <a:ea typeface="+mn-ea"/>
              <a:cs typeface="+mn-cs"/>
            </a:rPr>
            <a:t>Floods</a:t>
          </a:r>
          <a:r>
            <a:rPr lang="es-ES" sz="1000" dirty="0">
              <a:latin typeface="Arial"/>
              <a:ea typeface="+mn-ea"/>
              <a:cs typeface="+mn-cs"/>
            </a:rPr>
            <a:t> and </a:t>
          </a:r>
          <a:r>
            <a:rPr lang="es-ES" sz="1000" dirty="0" err="1">
              <a:latin typeface="Arial"/>
              <a:ea typeface="+mn-ea"/>
              <a:cs typeface="+mn-cs"/>
            </a:rPr>
            <a:t>sewer</a:t>
          </a:r>
          <a:r>
            <a:rPr lang="es-ES" sz="1000" dirty="0">
              <a:latin typeface="Arial"/>
              <a:ea typeface="+mn-ea"/>
              <a:cs typeface="+mn-cs"/>
            </a:rPr>
            <a:t> </a:t>
          </a:r>
          <a:r>
            <a:rPr lang="es-ES" sz="1000" dirty="0" err="1">
              <a:latin typeface="Arial"/>
              <a:ea typeface="+mn-ea"/>
              <a:cs typeface="+mn-cs"/>
            </a:rPr>
            <a:t>overflow</a:t>
          </a:r>
          <a:r>
            <a:rPr lang="es-ES" sz="1000" dirty="0">
              <a:latin typeface="Arial"/>
              <a:ea typeface="+mn-ea"/>
              <a:cs typeface="+mn-cs"/>
            </a:rPr>
            <a:t> </a:t>
          </a:r>
          <a:r>
            <a:rPr lang="es-ES" sz="1000" dirty="0" err="1">
              <a:latin typeface="Arial"/>
              <a:ea typeface="+mn-ea"/>
              <a:cs typeface="+mn-cs"/>
            </a:rPr>
            <a:t>warning</a:t>
          </a:r>
          <a:r>
            <a:rPr lang="es-ES" sz="1000" dirty="0">
              <a:latin typeface="Arial"/>
              <a:ea typeface="+mn-ea"/>
              <a:cs typeface="+mn-cs"/>
            </a:rPr>
            <a:t> </a:t>
          </a:r>
          <a:r>
            <a:rPr lang="es-ES" sz="1000" dirty="0" err="1">
              <a:latin typeface="Arial"/>
              <a:ea typeface="+mn-ea"/>
              <a:cs typeface="+mn-cs"/>
            </a:rPr>
            <a:t>system</a:t>
          </a:r>
          <a:r>
            <a:rPr lang="es-ES" sz="1000" dirty="0">
              <a:latin typeface="Arial"/>
              <a:ea typeface="+mn-ea"/>
              <a:cs typeface="+mn-cs"/>
            </a:rPr>
            <a:t> </a:t>
          </a:r>
          <a:r>
            <a:rPr lang="es-ES" sz="800" b="1" dirty="0">
              <a:latin typeface="Arial"/>
              <a:ea typeface="+mn-ea"/>
              <a:cs typeface="+mn-cs"/>
            </a:rPr>
            <a:t>SIPAID</a:t>
          </a:r>
          <a:endParaRPr lang="en-GB" sz="1000" b="1" dirty="0">
            <a:latin typeface="Arial"/>
            <a:ea typeface="+mn-ea"/>
            <a:cs typeface="+mn-cs"/>
          </a:endParaRPr>
        </a:p>
      </dgm:t>
    </dgm:pt>
    <dgm:pt modelId="{DDEF0827-B68E-466C-95F4-262F8BCB8DF6}" type="parTrans" cxnId="{E9394C17-5FF7-4C92-AD2D-4A086E994F3B}">
      <dgm:prSet/>
      <dgm:spPr/>
      <dgm:t>
        <a:bodyPr/>
        <a:lstStyle/>
        <a:p>
          <a:endParaRPr lang="en-GB" sz="2800"/>
        </a:p>
      </dgm:t>
    </dgm:pt>
    <dgm:pt modelId="{C1033015-5C62-4CD5-BF7C-B033E79C49E0}" type="sibTrans" cxnId="{E9394C17-5FF7-4C92-AD2D-4A086E994F3B}">
      <dgm:prSet/>
      <dgm:spPr>
        <a:xfrm>
          <a:off x="3228951" y="1872306"/>
          <a:ext cx="1261940" cy="1088012"/>
        </a:xfrm>
        <a:prstGeom prst="hexagon">
          <a:avLst>
            <a:gd name="adj" fmla="val 25000"/>
            <a:gd name="vf" fmla="val 11547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dgm:spPr>
      <dgm:t>
        <a:bodyPr/>
        <a:lstStyle/>
        <a:p>
          <a:endParaRPr lang="en-GB" sz="2800"/>
        </a:p>
      </dgm:t>
    </dgm:pt>
    <dgm:pt modelId="{3FB118A8-4061-4FF3-A3C2-E9A4551C3B74}">
      <dgm:prSet phldrT="[Texto]" custT="1"/>
      <dgm:spPr>
        <a:xfrm>
          <a:off x="1078712" y="680235"/>
          <a:ext cx="1261940" cy="1088012"/>
        </a:xfrm>
        <a:prstGeom prst="hexagon">
          <a:avLst>
            <a:gd name="adj" fmla="val 25000"/>
            <a:gd name="vf" fmla="val 115470"/>
          </a:avLst>
        </a:prstGeom>
      </dgm:spPr>
      <dgm:t>
        <a:bodyPr/>
        <a:lstStyle/>
        <a:p>
          <a:pPr>
            <a:buNone/>
          </a:pPr>
          <a:r>
            <a:rPr lang="es-ES" sz="1000" dirty="0" err="1">
              <a:latin typeface="Arial"/>
              <a:ea typeface="+mn-ea"/>
              <a:cs typeface="+mn-cs"/>
            </a:rPr>
            <a:t>Bathing</a:t>
          </a:r>
          <a:r>
            <a:rPr lang="es-ES" sz="1000" dirty="0">
              <a:latin typeface="Arial"/>
              <a:ea typeface="+mn-ea"/>
              <a:cs typeface="+mn-cs"/>
            </a:rPr>
            <a:t> </a:t>
          </a:r>
          <a:r>
            <a:rPr lang="es-ES" sz="1000" dirty="0" err="1">
              <a:latin typeface="Arial"/>
              <a:ea typeface="+mn-ea"/>
              <a:cs typeface="+mn-cs"/>
            </a:rPr>
            <a:t>water</a:t>
          </a:r>
          <a:r>
            <a:rPr lang="es-ES" sz="1000" dirty="0">
              <a:latin typeface="Arial"/>
              <a:ea typeface="+mn-ea"/>
              <a:cs typeface="+mn-cs"/>
            </a:rPr>
            <a:t> </a:t>
          </a:r>
          <a:r>
            <a:rPr lang="es-ES" sz="1000" dirty="0" err="1">
              <a:latin typeface="Arial"/>
              <a:ea typeface="+mn-ea"/>
              <a:cs typeface="+mn-cs"/>
            </a:rPr>
            <a:t>quality</a:t>
          </a:r>
          <a:r>
            <a:rPr lang="es-ES" sz="1000" dirty="0">
              <a:latin typeface="Arial"/>
              <a:ea typeface="+mn-ea"/>
              <a:cs typeface="+mn-cs"/>
            </a:rPr>
            <a:t> control &amp; </a:t>
          </a:r>
          <a:r>
            <a:rPr lang="es-ES" sz="1000" dirty="0" err="1">
              <a:latin typeface="Arial"/>
              <a:ea typeface="+mn-ea"/>
              <a:cs typeface="+mn-cs"/>
            </a:rPr>
            <a:t>forecast</a:t>
          </a:r>
          <a:r>
            <a:rPr lang="es-ES" sz="1000" dirty="0">
              <a:latin typeface="Arial"/>
              <a:ea typeface="+mn-ea"/>
              <a:cs typeface="+mn-cs"/>
            </a:rPr>
            <a:t> -</a:t>
          </a:r>
          <a:r>
            <a:rPr lang="es-ES" sz="800" b="1" dirty="0">
              <a:latin typeface="Arial"/>
              <a:ea typeface="+mn-ea"/>
              <a:cs typeface="+mn-cs"/>
            </a:rPr>
            <a:t>COWAMA</a:t>
          </a:r>
          <a:endParaRPr lang="en-GB" sz="1000" b="1" dirty="0">
            <a:latin typeface="Arial"/>
            <a:ea typeface="+mn-ea"/>
            <a:cs typeface="+mn-cs"/>
          </a:endParaRPr>
        </a:p>
      </dgm:t>
    </dgm:pt>
    <dgm:pt modelId="{D3062BFC-CD76-43D6-A42F-3DD0F9F0911C}" type="parTrans" cxnId="{ABD7CBF9-30E5-4094-A393-37CC5D3C2B37}">
      <dgm:prSet/>
      <dgm:spPr/>
      <dgm:t>
        <a:bodyPr/>
        <a:lstStyle/>
        <a:p>
          <a:endParaRPr lang="en-GB" sz="2800"/>
        </a:p>
      </dgm:t>
    </dgm:pt>
    <dgm:pt modelId="{A1CE6332-25D8-4F75-883F-1EA653F257FC}" type="sibTrans" cxnId="{ABD7CBF9-30E5-4094-A393-37CC5D3C2B37}">
      <dgm:prSet/>
      <dgm:spPr>
        <a:xfrm>
          <a:off x="2153831" y="85780"/>
          <a:ext cx="1261940" cy="1088012"/>
        </a:xfrm>
        <a:prstGeom prst="hexagon">
          <a:avLst>
            <a:gd name="adj" fmla="val 25000"/>
            <a:gd name="vf" fmla="val 115470"/>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t="-9000" b="-9000"/>
          </a:stretch>
        </a:blipFill>
      </dgm:spPr>
      <dgm:t>
        <a:bodyPr/>
        <a:lstStyle/>
        <a:p>
          <a:endParaRPr lang="en-GB" sz="2800"/>
        </a:p>
      </dgm:t>
    </dgm:pt>
    <dgm:pt modelId="{3D8A057B-2091-42E4-BC22-C1DCB2A770B8}" type="pres">
      <dgm:prSet presAssocID="{48F2299F-FC7F-42AC-AE76-92727E1C33ED}" presName="Name0" presStyleCnt="0">
        <dgm:presLayoutVars>
          <dgm:chMax val="21"/>
          <dgm:chPref val="21"/>
        </dgm:presLayoutVars>
      </dgm:prSet>
      <dgm:spPr/>
    </dgm:pt>
    <dgm:pt modelId="{4C58B3E2-DC1A-43D9-9C5C-F5D53FE5D863}" type="pres">
      <dgm:prSet presAssocID="{E0666BC7-8B39-47D8-85C1-E592DB519904}" presName="text1" presStyleCnt="0"/>
      <dgm:spPr/>
    </dgm:pt>
    <dgm:pt modelId="{23486190-C0B9-4FA8-9250-44349EFABAF4}" type="pres">
      <dgm:prSet presAssocID="{E0666BC7-8B39-47D8-85C1-E592DB519904}" presName="textRepeatNode" presStyleLbl="alignNode1" presStyleIdx="0" presStyleCnt="3">
        <dgm:presLayoutVars>
          <dgm:chMax val="0"/>
          <dgm:chPref val="0"/>
          <dgm:bulletEnabled val="1"/>
        </dgm:presLayoutVars>
      </dgm:prSet>
      <dgm:spPr/>
    </dgm:pt>
    <dgm:pt modelId="{98944FEB-9167-43D8-A677-EA8C6DD02ABF}" type="pres">
      <dgm:prSet presAssocID="{E0666BC7-8B39-47D8-85C1-E592DB519904}" presName="textaccent1" presStyleCnt="0"/>
      <dgm:spPr/>
    </dgm:pt>
    <dgm:pt modelId="{8D60C245-2823-49EB-AE3F-9D49E9132269}" type="pres">
      <dgm:prSet presAssocID="{E0666BC7-8B39-47D8-85C1-E592DB519904}" presName="accentRepeatNode" presStyleLbl="solidAlignAcc1" presStyleIdx="0" presStyleCnt="6" custLinFactNeighborX="-12430" custLinFactNeighborY="10498"/>
      <dgm:spPr>
        <a:xfrm>
          <a:off x="1111495" y="2352641"/>
          <a:ext cx="147750" cy="127342"/>
        </a:xfrm>
        <a:prstGeom prst="hexagon">
          <a:avLst>
            <a:gd name="adj" fmla="val 25000"/>
            <a:gd name="vf" fmla="val 115470"/>
          </a:avLst>
        </a:prstGeom>
      </dgm:spPr>
    </dgm:pt>
    <dgm:pt modelId="{2C0305F5-71A8-4237-9C53-47F75C2E8CD7}" type="pres">
      <dgm:prSet presAssocID="{925756BD-99A1-4029-B964-BEF90655D6B6}" presName="image1" presStyleCnt="0"/>
      <dgm:spPr/>
    </dgm:pt>
    <dgm:pt modelId="{F5D0162F-7A65-4E3F-A058-A2FC3D92F811}" type="pres">
      <dgm:prSet presAssocID="{925756BD-99A1-4029-B964-BEF90655D6B6}" presName="imageRepeatNode" presStyleLbl="alignAcc1" presStyleIdx="0" presStyleCnt="3"/>
      <dgm:spPr/>
    </dgm:pt>
    <dgm:pt modelId="{F7A89881-A54D-4F52-AB15-09D3987DF949}" type="pres">
      <dgm:prSet presAssocID="{925756BD-99A1-4029-B964-BEF90655D6B6}" presName="imageaccent1" presStyleCnt="0"/>
      <dgm:spPr/>
    </dgm:pt>
    <dgm:pt modelId="{BF74BD17-6E5D-4A63-8DBE-EEA315F357D3}" type="pres">
      <dgm:prSet presAssocID="{925756BD-99A1-4029-B964-BEF90655D6B6}" presName="accentRepeatNode" presStyleLbl="solidAlignAcc1" presStyleIdx="1" presStyleCnt="6"/>
      <dgm:spPr>
        <a:xfrm>
          <a:off x="859107" y="2232198"/>
          <a:ext cx="147750" cy="127342"/>
        </a:xfrm>
        <a:prstGeom prst="hexagon">
          <a:avLst>
            <a:gd name="adj" fmla="val 25000"/>
            <a:gd name="vf" fmla="val 115470"/>
          </a:avLst>
        </a:prstGeom>
      </dgm:spPr>
    </dgm:pt>
    <dgm:pt modelId="{2C0D5086-0CFB-4E32-8687-B388DB858A6F}" type="pres">
      <dgm:prSet presAssocID="{9BFAC465-AD92-42B7-9D00-4F1B9A1613A5}" presName="text2" presStyleCnt="0"/>
      <dgm:spPr/>
    </dgm:pt>
    <dgm:pt modelId="{0750A8E7-75E7-4B40-823F-B9DC0240BD27}" type="pres">
      <dgm:prSet presAssocID="{9BFAC465-AD92-42B7-9D00-4F1B9A1613A5}" presName="textRepeatNode" presStyleLbl="alignNode1" presStyleIdx="1" presStyleCnt="3">
        <dgm:presLayoutVars>
          <dgm:chMax val="0"/>
          <dgm:chPref val="0"/>
          <dgm:bulletEnabled val="1"/>
        </dgm:presLayoutVars>
      </dgm:prSet>
      <dgm:spPr/>
    </dgm:pt>
    <dgm:pt modelId="{9E363C7B-B7EF-44EC-A40F-F9FA9D1F9626}" type="pres">
      <dgm:prSet presAssocID="{9BFAC465-AD92-42B7-9D00-4F1B9A1613A5}" presName="textaccent2" presStyleCnt="0"/>
      <dgm:spPr/>
    </dgm:pt>
    <dgm:pt modelId="{1C63D7A1-0828-49C8-9A00-D17616F39C49}" type="pres">
      <dgm:prSet presAssocID="{9BFAC465-AD92-42B7-9D00-4F1B9A1613A5}" presName="accentRepeatNode" presStyleLbl="solidAlignAcc1" presStyleIdx="2" presStyleCnt="6" custLinFactX="77889" custLinFactY="-155346" custLinFactNeighborX="100000" custLinFactNeighborY="-200000"/>
      <dgm:spPr>
        <a:xfrm>
          <a:off x="3016532" y="2218113"/>
          <a:ext cx="147750" cy="127342"/>
        </a:xfrm>
        <a:prstGeom prst="hexagon">
          <a:avLst>
            <a:gd name="adj" fmla="val 25000"/>
            <a:gd name="vf" fmla="val 115470"/>
          </a:avLst>
        </a:prstGeom>
      </dgm:spPr>
    </dgm:pt>
    <dgm:pt modelId="{C824570D-5DE8-45D8-B32B-5B2F84E6BE41}" type="pres">
      <dgm:prSet presAssocID="{C1033015-5C62-4CD5-BF7C-B033E79C49E0}" presName="image2" presStyleCnt="0"/>
      <dgm:spPr/>
    </dgm:pt>
    <dgm:pt modelId="{D787D824-217E-4A6D-9852-67D2A1303044}" type="pres">
      <dgm:prSet presAssocID="{C1033015-5C62-4CD5-BF7C-B033E79C49E0}" presName="imageRepeatNode" presStyleLbl="alignAcc1" presStyleIdx="1" presStyleCnt="3"/>
      <dgm:spPr/>
    </dgm:pt>
    <dgm:pt modelId="{1AAE1B43-ACB8-4515-81EA-A08A7B823B27}" type="pres">
      <dgm:prSet presAssocID="{C1033015-5C62-4CD5-BF7C-B033E79C49E0}" presName="imageaccent2" presStyleCnt="0"/>
      <dgm:spPr/>
    </dgm:pt>
    <dgm:pt modelId="{DF7E6A8B-52DE-411D-8EAD-A9B8F4D44921}" type="pres">
      <dgm:prSet presAssocID="{C1033015-5C62-4CD5-BF7C-B033E79C49E0}" presName="accentRepeatNode" presStyleLbl="solidAlignAcc1" presStyleIdx="3" presStyleCnt="6" custLinFactX="36719" custLinFactY="-185994" custLinFactNeighborX="100000" custLinFactNeighborY="-200000"/>
      <dgm:spPr>
        <a:xfrm>
          <a:off x="3261734" y="2352641"/>
          <a:ext cx="147750" cy="127342"/>
        </a:xfrm>
        <a:prstGeom prst="hexagon">
          <a:avLst>
            <a:gd name="adj" fmla="val 25000"/>
            <a:gd name="vf" fmla="val 115470"/>
          </a:avLst>
        </a:prstGeom>
      </dgm:spPr>
    </dgm:pt>
    <dgm:pt modelId="{37A20537-D76F-433B-9E1A-E108B01F6F61}" type="pres">
      <dgm:prSet presAssocID="{3FB118A8-4061-4FF3-A3C2-E9A4551C3B74}" presName="text3" presStyleCnt="0"/>
      <dgm:spPr/>
    </dgm:pt>
    <dgm:pt modelId="{99715C73-BED0-4729-881D-99AED4F3DDBF}" type="pres">
      <dgm:prSet presAssocID="{3FB118A8-4061-4FF3-A3C2-E9A4551C3B74}" presName="textRepeatNode" presStyleLbl="alignNode1" presStyleIdx="2" presStyleCnt="3">
        <dgm:presLayoutVars>
          <dgm:chMax val="0"/>
          <dgm:chPref val="0"/>
          <dgm:bulletEnabled val="1"/>
        </dgm:presLayoutVars>
      </dgm:prSet>
      <dgm:spPr/>
    </dgm:pt>
    <dgm:pt modelId="{8810EABE-1E13-4B7A-8F8F-3D5845278FEF}" type="pres">
      <dgm:prSet presAssocID="{3FB118A8-4061-4FF3-A3C2-E9A4551C3B74}" presName="textaccent3" presStyleCnt="0"/>
      <dgm:spPr/>
    </dgm:pt>
    <dgm:pt modelId="{49F4C9F3-1221-4E4C-B1D5-3821EF41194A}" type="pres">
      <dgm:prSet presAssocID="{3FB118A8-4061-4FF3-A3C2-E9A4551C3B74}" presName="accentRepeatNode" presStyleLbl="solidAlignAcc1" presStyleIdx="4" presStyleCnt="6" custLinFactNeighborX="-161" custLinFactNeighborY="-29935"/>
      <dgm:spPr>
        <a:xfrm>
          <a:off x="1934227" y="703806"/>
          <a:ext cx="147750" cy="127342"/>
        </a:xfrm>
        <a:prstGeom prst="hexagon">
          <a:avLst>
            <a:gd name="adj" fmla="val 25000"/>
            <a:gd name="vf" fmla="val 115470"/>
          </a:avLst>
        </a:prstGeom>
      </dgm:spPr>
    </dgm:pt>
    <dgm:pt modelId="{6B929BEC-DB92-41E0-9447-19041B0A90C0}" type="pres">
      <dgm:prSet presAssocID="{A1CE6332-25D8-4F75-883F-1EA653F257FC}" presName="image3" presStyleCnt="0"/>
      <dgm:spPr/>
    </dgm:pt>
    <dgm:pt modelId="{3BB9F10D-A14E-4A9D-B30C-7661012009F4}" type="pres">
      <dgm:prSet presAssocID="{A1CE6332-25D8-4F75-883F-1EA653F257FC}" presName="imageRepeatNode" presStyleLbl="alignAcc1" presStyleIdx="2" presStyleCnt="3"/>
      <dgm:spPr/>
    </dgm:pt>
    <dgm:pt modelId="{8E28E2EE-EAFE-4369-8509-D40E99C712AE}" type="pres">
      <dgm:prSet presAssocID="{A1CE6332-25D8-4F75-883F-1EA653F257FC}" presName="imageaccent3" presStyleCnt="0"/>
      <dgm:spPr/>
    </dgm:pt>
    <dgm:pt modelId="{78FA90CF-649E-4A09-9EDB-CAB886B6DD75}" type="pres">
      <dgm:prSet presAssocID="{A1CE6332-25D8-4F75-883F-1EA653F257FC}" presName="accentRepeatNode" presStyleLbl="solidAlignAcc1" presStyleIdx="5" presStyleCnt="6"/>
      <dgm:spPr>
        <a:xfrm>
          <a:off x="2191106" y="563528"/>
          <a:ext cx="147750" cy="127342"/>
        </a:xfrm>
        <a:prstGeom prst="hexagon">
          <a:avLst>
            <a:gd name="adj" fmla="val 25000"/>
            <a:gd name="vf" fmla="val 115470"/>
          </a:avLst>
        </a:prstGeom>
      </dgm:spPr>
    </dgm:pt>
  </dgm:ptLst>
  <dgm:cxnLst>
    <dgm:cxn modelId="{F169D204-8E6D-407F-A4BB-0FFF28A0A871}" type="presOf" srcId="{9BFAC465-AD92-42B7-9D00-4F1B9A1613A5}" destId="{0750A8E7-75E7-4B40-823F-B9DC0240BD27}" srcOrd="0" destOrd="0" presId="urn:microsoft.com/office/officeart/2008/layout/HexagonCluster"/>
    <dgm:cxn modelId="{E9394C17-5FF7-4C92-AD2D-4A086E994F3B}" srcId="{48F2299F-FC7F-42AC-AE76-92727E1C33ED}" destId="{9BFAC465-AD92-42B7-9D00-4F1B9A1613A5}" srcOrd="1" destOrd="0" parTransId="{DDEF0827-B68E-466C-95F4-262F8BCB8DF6}" sibTransId="{C1033015-5C62-4CD5-BF7C-B033E79C49E0}"/>
    <dgm:cxn modelId="{6C363924-F54A-4213-BD7E-99B126B143D4}" type="presOf" srcId="{E0666BC7-8B39-47D8-85C1-E592DB519904}" destId="{23486190-C0B9-4FA8-9250-44349EFABAF4}" srcOrd="0" destOrd="0" presId="urn:microsoft.com/office/officeart/2008/layout/HexagonCluster"/>
    <dgm:cxn modelId="{E6806737-DA6A-48DF-8BAB-62D411581DEE}" type="presOf" srcId="{925756BD-99A1-4029-B964-BEF90655D6B6}" destId="{F5D0162F-7A65-4E3F-A058-A2FC3D92F811}" srcOrd="0" destOrd="0" presId="urn:microsoft.com/office/officeart/2008/layout/HexagonCluster"/>
    <dgm:cxn modelId="{93D90A5F-B71F-4EE4-BDE3-532333B79D1D}" type="presOf" srcId="{A1CE6332-25D8-4F75-883F-1EA653F257FC}" destId="{3BB9F10D-A14E-4A9D-B30C-7661012009F4}" srcOrd="0" destOrd="0" presId="urn:microsoft.com/office/officeart/2008/layout/HexagonCluster"/>
    <dgm:cxn modelId="{1ADCD895-69D9-4715-B769-70E3FB99F39A}" type="presOf" srcId="{C1033015-5C62-4CD5-BF7C-B033E79C49E0}" destId="{D787D824-217E-4A6D-9852-67D2A1303044}" srcOrd="0" destOrd="0" presId="urn:microsoft.com/office/officeart/2008/layout/HexagonCluster"/>
    <dgm:cxn modelId="{90B0B7AC-5AEF-4DAC-AF68-590EDCFB1ECA}" type="presOf" srcId="{48F2299F-FC7F-42AC-AE76-92727E1C33ED}" destId="{3D8A057B-2091-42E4-BC22-C1DCB2A770B8}" srcOrd="0" destOrd="0" presId="urn:microsoft.com/office/officeart/2008/layout/HexagonCluster"/>
    <dgm:cxn modelId="{02F3BFB2-6234-49F5-A31A-05DA90576908}" type="presOf" srcId="{3FB118A8-4061-4FF3-A3C2-E9A4551C3B74}" destId="{99715C73-BED0-4729-881D-99AED4F3DDBF}" srcOrd="0" destOrd="0" presId="urn:microsoft.com/office/officeart/2008/layout/HexagonCluster"/>
    <dgm:cxn modelId="{366D4FB3-A3EC-45B5-8776-B055E551BA4F}" srcId="{48F2299F-FC7F-42AC-AE76-92727E1C33ED}" destId="{E0666BC7-8B39-47D8-85C1-E592DB519904}" srcOrd="0" destOrd="0" parTransId="{5AA486B5-2F39-494F-917D-5EEA22FE1B6A}" sibTransId="{925756BD-99A1-4029-B964-BEF90655D6B6}"/>
    <dgm:cxn modelId="{ABD7CBF9-30E5-4094-A393-37CC5D3C2B37}" srcId="{48F2299F-FC7F-42AC-AE76-92727E1C33ED}" destId="{3FB118A8-4061-4FF3-A3C2-E9A4551C3B74}" srcOrd="2" destOrd="0" parTransId="{D3062BFC-CD76-43D6-A42F-3DD0F9F0911C}" sibTransId="{A1CE6332-25D8-4F75-883F-1EA653F257FC}"/>
    <dgm:cxn modelId="{C2CFF828-384C-48FC-B973-B70C2293129F}" type="presParOf" srcId="{3D8A057B-2091-42E4-BC22-C1DCB2A770B8}" destId="{4C58B3E2-DC1A-43D9-9C5C-F5D53FE5D863}" srcOrd="0" destOrd="0" presId="urn:microsoft.com/office/officeart/2008/layout/HexagonCluster"/>
    <dgm:cxn modelId="{ED76032F-B91C-4CA3-8F2B-105B13130129}" type="presParOf" srcId="{4C58B3E2-DC1A-43D9-9C5C-F5D53FE5D863}" destId="{23486190-C0B9-4FA8-9250-44349EFABAF4}" srcOrd="0" destOrd="0" presId="urn:microsoft.com/office/officeart/2008/layout/HexagonCluster"/>
    <dgm:cxn modelId="{E27B9727-19F4-4A04-AB7C-9604CCC10C66}" type="presParOf" srcId="{3D8A057B-2091-42E4-BC22-C1DCB2A770B8}" destId="{98944FEB-9167-43D8-A677-EA8C6DD02ABF}" srcOrd="1" destOrd="0" presId="urn:microsoft.com/office/officeart/2008/layout/HexagonCluster"/>
    <dgm:cxn modelId="{590742F4-770E-49B4-B17D-42F5B4F896E6}" type="presParOf" srcId="{98944FEB-9167-43D8-A677-EA8C6DD02ABF}" destId="{8D60C245-2823-49EB-AE3F-9D49E9132269}" srcOrd="0" destOrd="0" presId="urn:microsoft.com/office/officeart/2008/layout/HexagonCluster"/>
    <dgm:cxn modelId="{BE28E17E-0CE8-4385-9586-C36D98483C00}" type="presParOf" srcId="{3D8A057B-2091-42E4-BC22-C1DCB2A770B8}" destId="{2C0305F5-71A8-4237-9C53-47F75C2E8CD7}" srcOrd="2" destOrd="0" presId="urn:microsoft.com/office/officeart/2008/layout/HexagonCluster"/>
    <dgm:cxn modelId="{F71961CC-FD2C-4F88-8743-3EAA9B7AC2AE}" type="presParOf" srcId="{2C0305F5-71A8-4237-9C53-47F75C2E8CD7}" destId="{F5D0162F-7A65-4E3F-A058-A2FC3D92F811}" srcOrd="0" destOrd="0" presId="urn:microsoft.com/office/officeart/2008/layout/HexagonCluster"/>
    <dgm:cxn modelId="{14684C84-16B8-47B5-A475-DF87F4FA803E}" type="presParOf" srcId="{3D8A057B-2091-42E4-BC22-C1DCB2A770B8}" destId="{F7A89881-A54D-4F52-AB15-09D3987DF949}" srcOrd="3" destOrd="0" presId="urn:microsoft.com/office/officeart/2008/layout/HexagonCluster"/>
    <dgm:cxn modelId="{579A1229-F4B7-4845-BC64-E73DE5D0C4C4}" type="presParOf" srcId="{F7A89881-A54D-4F52-AB15-09D3987DF949}" destId="{BF74BD17-6E5D-4A63-8DBE-EEA315F357D3}" srcOrd="0" destOrd="0" presId="urn:microsoft.com/office/officeart/2008/layout/HexagonCluster"/>
    <dgm:cxn modelId="{BB817A02-0D87-492F-A2CD-4F3484D3D3C2}" type="presParOf" srcId="{3D8A057B-2091-42E4-BC22-C1DCB2A770B8}" destId="{2C0D5086-0CFB-4E32-8687-B388DB858A6F}" srcOrd="4" destOrd="0" presId="urn:microsoft.com/office/officeart/2008/layout/HexagonCluster"/>
    <dgm:cxn modelId="{CE26948E-6596-4B74-A0F4-87F603F67906}" type="presParOf" srcId="{2C0D5086-0CFB-4E32-8687-B388DB858A6F}" destId="{0750A8E7-75E7-4B40-823F-B9DC0240BD27}" srcOrd="0" destOrd="0" presId="urn:microsoft.com/office/officeart/2008/layout/HexagonCluster"/>
    <dgm:cxn modelId="{C4873F1F-7B26-426A-8893-77541C907ADF}" type="presParOf" srcId="{3D8A057B-2091-42E4-BC22-C1DCB2A770B8}" destId="{9E363C7B-B7EF-44EC-A40F-F9FA9D1F9626}" srcOrd="5" destOrd="0" presId="urn:microsoft.com/office/officeart/2008/layout/HexagonCluster"/>
    <dgm:cxn modelId="{01E2C445-0210-4D78-9EBC-9F40FAB45BD7}" type="presParOf" srcId="{9E363C7B-B7EF-44EC-A40F-F9FA9D1F9626}" destId="{1C63D7A1-0828-49C8-9A00-D17616F39C49}" srcOrd="0" destOrd="0" presId="urn:microsoft.com/office/officeart/2008/layout/HexagonCluster"/>
    <dgm:cxn modelId="{8ABCB050-9CE7-453C-B770-CFCCA35A6694}" type="presParOf" srcId="{3D8A057B-2091-42E4-BC22-C1DCB2A770B8}" destId="{C824570D-5DE8-45D8-B32B-5B2F84E6BE41}" srcOrd="6" destOrd="0" presId="urn:microsoft.com/office/officeart/2008/layout/HexagonCluster"/>
    <dgm:cxn modelId="{A70F06BC-2830-40D4-B856-C7A422BCDFB6}" type="presParOf" srcId="{C824570D-5DE8-45D8-B32B-5B2F84E6BE41}" destId="{D787D824-217E-4A6D-9852-67D2A1303044}" srcOrd="0" destOrd="0" presId="urn:microsoft.com/office/officeart/2008/layout/HexagonCluster"/>
    <dgm:cxn modelId="{74755BA6-A7AC-40AD-8A76-BC5C0E170B1C}" type="presParOf" srcId="{3D8A057B-2091-42E4-BC22-C1DCB2A770B8}" destId="{1AAE1B43-ACB8-4515-81EA-A08A7B823B27}" srcOrd="7" destOrd="0" presId="urn:microsoft.com/office/officeart/2008/layout/HexagonCluster"/>
    <dgm:cxn modelId="{ED4A1560-72D5-4CA8-AFCB-9AC108F0C78B}" type="presParOf" srcId="{1AAE1B43-ACB8-4515-81EA-A08A7B823B27}" destId="{DF7E6A8B-52DE-411D-8EAD-A9B8F4D44921}" srcOrd="0" destOrd="0" presId="urn:microsoft.com/office/officeart/2008/layout/HexagonCluster"/>
    <dgm:cxn modelId="{EED3A293-39FA-40B5-8D80-56BC9EEB2604}" type="presParOf" srcId="{3D8A057B-2091-42E4-BC22-C1DCB2A770B8}" destId="{37A20537-D76F-433B-9E1A-E108B01F6F61}" srcOrd="8" destOrd="0" presId="urn:microsoft.com/office/officeart/2008/layout/HexagonCluster"/>
    <dgm:cxn modelId="{C0C49C8A-B944-4CD3-A1B9-8E06F917BCD7}" type="presParOf" srcId="{37A20537-D76F-433B-9E1A-E108B01F6F61}" destId="{99715C73-BED0-4729-881D-99AED4F3DDBF}" srcOrd="0" destOrd="0" presId="urn:microsoft.com/office/officeart/2008/layout/HexagonCluster"/>
    <dgm:cxn modelId="{8D2A1DE8-303A-480C-A595-EA202DBF9A9D}" type="presParOf" srcId="{3D8A057B-2091-42E4-BC22-C1DCB2A770B8}" destId="{8810EABE-1E13-4B7A-8F8F-3D5845278FEF}" srcOrd="9" destOrd="0" presId="urn:microsoft.com/office/officeart/2008/layout/HexagonCluster"/>
    <dgm:cxn modelId="{322AB454-A160-41EF-B5FC-B4D20B37DF7D}" type="presParOf" srcId="{8810EABE-1E13-4B7A-8F8F-3D5845278FEF}" destId="{49F4C9F3-1221-4E4C-B1D5-3821EF41194A}" srcOrd="0" destOrd="0" presId="urn:microsoft.com/office/officeart/2008/layout/HexagonCluster"/>
    <dgm:cxn modelId="{E85928B5-AC1A-45A6-8942-19F23FFDD11D}" type="presParOf" srcId="{3D8A057B-2091-42E4-BC22-C1DCB2A770B8}" destId="{6B929BEC-DB92-41E0-9447-19041B0A90C0}" srcOrd="10" destOrd="0" presId="urn:microsoft.com/office/officeart/2008/layout/HexagonCluster"/>
    <dgm:cxn modelId="{2C7940E2-0A03-49A6-996D-D1A7B071C12F}" type="presParOf" srcId="{6B929BEC-DB92-41E0-9447-19041B0A90C0}" destId="{3BB9F10D-A14E-4A9D-B30C-7661012009F4}" srcOrd="0" destOrd="0" presId="urn:microsoft.com/office/officeart/2008/layout/HexagonCluster"/>
    <dgm:cxn modelId="{D01E796F-257C-42A5-8E18-17BBA9848E3F}" type="presParOf" srcId="{3D8A057B-2091-42E4-BC22-C1DCB2A770B8}" destId="{8E28E2EE-EAFE-4369-8509-D40E99C712AE}" srcOrd="11" destOrd="0" presId="urn:microsoft.com/office/officeart/2008/layout/HexagonCluster"/>
    <dgm:cxn modelId="{1C549F28-BDE9-4006-9A0E-3E890F502128}" type="presParOf" srcId="{8E28E2EE-EAFE-4369-8509-D40E99C712AE}" destId="{78FA90CF-649E-4A09-9EDB-CAB886B6DD75}" srcOrd="0" destOrd="0" presId="urn:microsoft.com/office/officeart/2008/layout/HexagonCluster"/>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BB05D6-DBC7-4992-B9D6-B3CD2D1D69A4}"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990DE73F-D61A-4673-987A-9AE466E43528}">
      <dgm:prSet custT="1"/>
      <dgm:spPr/>
      <dgm:t>
        <a:bodyPr/>
        <a:lstStyle/>
        <a:p>
          <a:r>
            <a:rPr lang="en-GB" sz="1200" dirty="0"/>
            <a:t>The Strategic Plan “</a:t>
          </a:r>
          <a:r>
            <a:rPr lang="en-GB" sz="1400" dirty="0"/>
            <a:t>Alicante Agua Circular</a:t>
          </a:r>
          <a:r>
            <a:rPr lang="en-GB" sz="1200" dirty="0"/>
            <a:t>” defines the priority infrastructures for the urban water cycle</a:t>
          </a:r>
          <a:endParaRPr lang="es-ES" sz="1200" dirty="0"/>
        </a:p>
      </dgm:t>
    </dgm:pt>
    <dgm:pt modelId="{8C9E8E7C-EBB0-4BD0-8F0F-F4F548D7FE00}" type="parTrans" cxnId="{DDF6C8DB-0A84-4F55-96E8-22F035123438}">
      <dgm:prSet/>
      <dgm:spPr/>
      <dgm:t>
        <a:bodyPr/>
        <a:lstStyle/>
        <a:p>
          <a:endParaRPr lang="en-GB" sz="2400"/>
        </a:p>
      </dgm:t>
    </dgm:pt>
    <dgm:pt modelId="{7AB2F2E3-BEB4-4AAB-8EBE-082F5C3D9F38}" type="sibTrans" cxnId="{DDF6C8DB-0A84-4F55-96E8-22F035123438}">
      <dgm:prSet/>
      <dgm:spPr/>
      <dgm:t>
        <a:bodyPr/>
        <a:lstStyle/>
        <a:p>
          <a:endParaRPr lang="en-GB" sz="2400"/>
        </a:p>
      </dgm:t>
    </dgm:pt>
    <dgm:pt modelId="{47B12713-3610-47D8-9263-E7BCB90E7608}">
      <dgm:prSet custT="1"/>
      <dgm:spPr/>
      <dgm:t>
        <a:bodyPr/>
        <a:lstStyle/>
        <a:p>
          <a:r>
            <a:rPr lang="en-GB" sz="1200" dirty="0"/>
            <a:t>Boosting water reuse</a:t>
          </a:r>
          <a:endParaRPr lang="es-ES" sz="1200" dirty="0"/>
        </a:p>
      </dgm:t>
    </dgm:pt>
    <dgm:pt modelId="{422151A0-1F35-4402-A832-3B4997622432}" type="parTrans" cxnId="{50F029C0-AD21-4EAD-862A-F966C096BDB0}">
      <dgm:prSet/>
      <dgm:spPr/>
      <dgm:t>
        <a:bodyPr/>
        <a:lstStyle/>
        <a:p>
          <a:endParaRPr lang="en-GB" sz="2400"/>
        </a:p>
      </dgm:t>
    </dgm:pt>
    <dgm:pt modelId="{D763F5B4-7A3A-4D63-802D-C40179892BCB}" type="sibTrans" cxnId="{50F029C0-AD21-4EAD-862A-F966C096BDB0}">
      <dgm:prSet/>
      <dgm:spPr/>
      <dgm:t>
        <a:bodyPr/>
        <a:lstStyle/>
        <a:p>
          <a:endParaRPr lang="en-GB" sz="2400"/>
        </a:p>
      </dgm:t>
    </dgm:pt>
    <dgm:pt modelId="{5F3E3EB8-61E7-4EE9-8352-385C98A9BADE}">
      <dgm:prSet custT="1"/>
      <dgm:spPr/>
      <dgm:t>
        <a:bodyPr/>
        <a:lstStyle/>
        <a:p>
          <a:r>
            <a:rPr lang="en-GB" sz="1200" b="0" dirty="0"/>
            <a:t>Protection of receiving water bodies (coastal waters)</a:t>
          </a:r>
          <a:endParaRPr lang="es-ES" sz="1200" b="0" dirty="0"/>
        </a:p>
      </dgm:t>
    </dgm:pt>
    <dgm:pt modelId="{1AB64D0B-F594-48E1-8B17-5E22E67D2807}" type="parTrans" cxnId="{D162E814-3145-423F-B13B-55E782670717}">
      <dgm:prSet/>
      <dgm:spPr/>
      <dgm:t>
        <a:bodyPr/>
        <a:lstStyle/>
        <a:p>
          <a:endParaRPr lang="en-GB" sz="2400"/>
        </a:p>
      </dgm:t>
    </dgm:pt>
    <dgm:pt modelId="{36BC90A7-80A7-4689-BCAD-DAD2CDB7F7FB}" type="sibTrans" cxnId="{D162E814-3145-423F-B13B-55E782670717}">
      <dgm:prSet/>
      <dgm:spPr/>
      <dgm:t>
        <a:bodyPr/>
        <a:lstStyle/>
        <a:p>
          <a:endParaRPr lang="en-GB" sz="2400"/>
        </a:p>
      </dgm:t>
    </dgm:pt>
    <dgm:pt modelId="{F4920114-EDCD-480B-AD06-29A8045EF98C}">
      <dgm:prSet custT="1"/>
      <dgm:spPr/>
      <dgm:t>
        <a:bodyPr/>
        <a:lstStyle/>
        <a:p>
          <a:r>
            <a:rPr lang="en-GB" sz="1200" b="0" dirty="0"/>
            <a:t>Flood and sewer overflow prevention</a:t>
          </a:r>
          <a:endParaRPr lang="es-ES" sz="1200" b="0" dirty="0"/>
        </a:p>
      </dgm:t>
    </dgm:pt>
    <dgm:pt modelId="{C7455F13-A955-497A-BECD-9F0BD07919CC}" type="parTrans" cxnId="{D6F9C3D4-4170-419D-A5A6-119E2B22DA9A}">
      <dgm:prSet/>
      <dgm:spPr/>
      <dgm:t>
        <a:bodyPr/>
        <a:lstStyle/>
        <a:p>
          <a:endParaRPr lang="en-GB" sz="2400"/>
        </a:p>
      </dgm:t>
    </dgm:pt>
    <dgm:pt modelId="{9E3D2E3E-E9F9-4AD0-977F-706D3AE60EB4}" type="sibTrans" cxnId="{D6F9C3D4-4170-419D-A5A6-119E2B22DA9A}">
      <dgm:prSet/>
      <dgm:spPr/>
      <dgm:t>
        <a:bodyPr/>
        <a:lstStyle/>
        <a:p>
          <a:endParaRPr lang="en-GB" sz="2400"/>
        </a:p>
      </dgm:t>
    </dgm:pt>
    <dgm:pt modelId="{E14B815C-E130-4DD3-9DAC-BEBA088C83A2}" type="pres">
      <dgm:prSet presAssocID="{E8BB05D6-DBC7-4992-B9D6-B3CD2D1D69A4}" presName="Name0" presStyleCnt="0">
        <dgm:presLayoutVars>
          <dgm:chMax val="1"/>
          <dgm:dir/>
          <dgm:animLvl val="ctr"/>
          <dgm:resizeHandles val="exact"/>
        </dgm:presLayoutVars>
      </dgm:prSet>
      <dgm:spPr/>
    </dgm:pt>
    <dgm:pt modelId="{0885B9F7-E670-46F1-A027-FEF1BC6176FE}" type="pres">
      <dgm:prSet presAssocID="{990DE73F-D61A-4673-987A-9AE466E43528}" presName="centerShape" presStyleLbl="node0" presStyleIdx="0" presStyleCnt="1"/>
      <dgm:spPr/>
    </dgm:pt>
    <dgm:pt modelId="{066EA9E7-8501-48AA-9C2D-D692A425977F}" type="pres">
      <dgm:prSet presAssocID="{47B12713-3610-47D8-9263-E7BCB90E7608}" presName="node" presStyleLbl="node1" presStyleIdx="0" presStyleCnt="3">
        <dgm:presLayoutVars>
          <dgm:bulletEnabled val="1"/>
        </dgm:presLayoutVars>
      </dgm:prSet>
      <dgm:spPr/>
    </dgm:pt>
    <dgm:pt modelId="{A2B769BC-0FF1-4717-8593-81022AABE00F}" type="pres">
      <dgm:prSet presAssocID="{47B12713-3610-47D8-9263-E7BCB90E7608}" presName="dummy" presStyleCnt="0"/>
      <dgm:spPr/>
    </dgm:pt>
    <dgm:pt modelId="{A099D0A2-7F0C-4B8B-889D-469827751EBC}" type="pres">
      <dgm:prSet presAssocID="{D763F5B4-7A3A-4D63-802D-C40179892BCB}" presName="sibTrans" presStyleLbl="sibTrans2D1" presStyleIdx="0" presStyleCnt="3"/>
      <dgm:spPr/>
    </dgm:pt>
    <dgm:pt modelId="{90D53B8F-1163-4F3D-94D9-C2442A100771}" type="pres">
      <dgm:prSet presAssocID="{5F3E3EB8-61E7-4EE9-8352-385C98A9BADE}" presName="node" presStyleLbl="node1" presStyleIdx="1" presStyleCnt="3">
        <dgm:presLayoutVars>
          <dgm:bulletEnabled val="1"/>
        </dgm:presLayoutVars>
      </dgm:prSet>
      <dgm:spPr/>
    </dgm:pt>
    <dgm:pt modelId="{57138FF7-4333-416B-A328-1F831DE6C57B}" type="pres">
      <dgm:prSet presAssocID="{5F3E3EB8-61E7-4EE9-8352-385C98A9BADE}" presName="dummy" presStyleCnt="0"/>
      <dgm:spPr/>
    </dgm:pt>
    <dgm:pt modelId="{E6EF872C-6EA2-484F-99BF-092E89691FDD}" type="pres">
      <dgm:prSet presAssocID="{36BC90A7-80A7-4689-BCAD-DAD2CDB7F7FB}" presName="sibTrans" presStyleLbl="sibTrans2D1" presStyleIdx="1" presStyleCnt="3"/>
      <dgm:spPr/>
    </dgm:pt>
    <dgm:pt modelId="{5092347D-1B55-4241-A5D5-EF25CC9E07C3}" type="pres">
      <dgm:prSet presAssocID="{F4920114-EDCD-480B-AD06-29A8045EF98C}" presName="node" presStyleLbl="node1" presStyleIdx="2" presStyleCnt="3">
        <dgm:presLayoutVars>
          <dgm:bulletEnabled val="1"/>
        </dgm:presLayoutVars>
      </dgm:prSet>
      <dgm:spPr/>
    </dgm:pt>
    <dgm:pt modelId="{D0D3FD46-F51E-468E-B68B-7AF73042AEBE}" type="pres">
      <dgm:prSet presAssocID="{F4920114-EDCD-480B-AD06-29A8045EF98C}" presName="dummy" presStyleCnt="0"/>
      <dgm:spPr/>
    </dgm:pt>
    <dgm:pt modelId="{E765B10C-54FA-4D46-84E0-DA930E8D886A}" type="pres">
      <dgm:prSet presAssocID="{9E3D2E3E-E9F9-4AD0-977F-706D3AE60EB4}" presName="sibTrans" presStyleLbl="sibTrans2D1" presStyleIdx="2" presStyleCnt="3"/>
      <dgm:spPr/>
    </dgm:pt>
  </dgm:ptLst>
  <dgm:cxnLst>
    <dgm:cxn modelId="{C59E9306-B1D0-45C9-BFDE-1852815F1EF9}" type="presOf" srcId="{36BC90A7-80A7-4689-BCAD-DAD2CDB7F7FB}" destId="{E6EF872C-6EA2-484F-99BF-092E89691FDD}" srcOrd="0" destOrd="0" presId="urn:microsoft.com/office/officeart/2005/8/layout/radial6"/>
    <dgm:cxn modelId="{37491607-E5A5-42B8-A60B-20FDF728543E}" type="presOf" srcId="{D763F5B4-7A3A-4D63-802D-C40179892BCB}" destId="{A099D0A2-7F0C-4B8B-889D-469827751EBC}" srcOrd="0" destOrd="0" presId="urn:microsoft.com/office/officeart/2005/8/layout/radial6"/>
    <dgm:cxn modelId="{D162E814-3145-423F-B13B-55E782670717}" srcId="{990DE73F-D61A-4673-987A-9AE466E43528}" destId="{5F3E3EB8-61E7-4EE9-8352-385C98A9BADE}" srcOrd="1" destOrd="0" parTransId="{1AB64D0B-F594-48E1-8B17-5E22E67D2807}" sibTransId="{36BC90A7-80A7-4689-BCAD-DAD2CDB7F7FB}"/>
    <dgm:cxn modelId="{49D3B61B-AC35-4F9D-86F0-26CCCD46D237}" type="presOf" srcId="{E8BB05D6-DBC7-4992-B9D6-B3CD2D1D69A4}" destId="{E14B815C-E130-4DD3-9DAC-BEBA088C83A2}" srcOrd="0" destOrd="0" presId="urn:microsoft.com/office/officeart/2005/8/layout/radial6"/>
    <dgm:cxn modelId="{E81A9B82-1C43-4F41-B2AF-87F36F06C18F}" type="presOf" srcId="{5F3E3EB8-61E7-4EE9-8352-385C98A9BADE}" destId="{90D53B8F-1163-4F3D-94D9-C2442A100771}" srcOrd="0" destOrd="0" presId="urn:microsoft.com/office/officeart/2005/8/layout/radial6"/>
    <dgm:cxn modelId="{E3CE57A3-1E09-4A45-831B-36B555573DA9}" type="presOf" srcId="{9E3D2E3E-E9F9-4AD0-977F-706D3AE60EB4}" destId="{E765B10C-54FA-4D46-84E0-DA930E8D886A}" srcOrd="0" destOrd="0" presId="urn:microsoft.com/office/officeart/2005/8/layout/radial6"/>
    <dgm:cxn modelId="{4D5DE4B1-C4CF-47C4-A919-B564F75C55C8}" type="presOf" srcId="{990DE73F-D61A-4673-987A-9AE466E43528}" destId="{0885B9F7-E670-46F1-A027-FEF1BC6176FE}" srcOrd="0" destOrd="0" presId="urn:microsoft.com/office/officeart/2005/8/layout/radial6"/>
    <dgm:cxn modelId="{F81C36BA-E377-46C4-A6FA-449ED5B39C62}" type="presOf" srcId="{F4920114-EDCD-480B-AD06-29A8045EF98C}" destId="{5092347D-1B55-4241-A5D5-EF25CC9E07C3}" srcOrd="0" destOrd="0" presId="urn:microsoft.com/office/officeart/2005/8/layout/radial6"/>
    <dgm:cxn modelId="{50F029C0-AD21-4EAD-862A-F966C096BDB0}" srcId="{990DE73F-D61A-4673-987A-9AE466E43528}" destId="{47B12713-3610-47D8-9263-E7BCB90E7608}" srcOrd="0" destOrd="0" parTransId="{422151A0-1F35-4402-A832-3B4997622432}" sibTransId="{D763F5B4-7A3A-4D63-802D-C40179892BCB}"/>
    <dgm:cxn modelId="{5B752BC5-70DA-4DC1-BFC3-AF1E5157A702}" type="presOf" srcId="{47B12713-3610-47D8-9263-E7BCB90E7608}" destId="{066EA9E7-8501-48AA-9C2D-D692A425977F}" srcOrd="0" destOrd="0" presId="urn:microsoft.com/office/officeart/2005/8/layout/radial6"/>
    <dgm:cxn modelId="{D6F9C3D4-4170-419D-A5A6-119E2B22DA9A}" srcId="{990DE73F-D61A-4673-987A-9AE466E43528}" destId="{F4920114-EDCD-480B-AD06-29A8045EF98C}" srcOrd="2" destOrd="0" parTransId="{C7455F13-A955-497A-BECD-9F0BD07919CC}" sibTransId="{9E3D2E3E-E9F9-4AD0-977F-706D3AE60EB4}"/>
    <dgm:cxn modelId="{DDF6C8DB-0A84-4F55-96E8-22F035123438}" srcId="{E8BB05D6-DBC7-4992-B9D6-B3CD2D1D69A4}" destId="{990DE73F-D61A-4673-987A-9AE466E43528}" srcOrd="0" destOrd="0" parTransId="{8C9E8E7C-EBB0-4BD0-8F0F-F4F548D7FE00}" sibTransId="{7AB2F2E3-BEB4-4AAB-8EBE-082F5C3D9F38}"/>
    <dgm:cxn modelId="{6AEC49BC-3372-41E3-8E05-579D347738A1}" type="presParOf" srcId="{E14B815C-E130-4DD3-9DAC-BEBA088C83A2}" destId="{0885B9F7-E670-46F1-A027-FEF1BC6176FE}" srcOrd="0" destOrd="0" presId="urn:microsoft.com/office/officeart/2005/8/layout/radial6"/>
    <dgm:cxn modelId="{1C28BA42-A93C-414B-805B-F301B7D6777A}" type="presParOf" srcId="{E14B815C-E130-4DD3-9DAC-BEBA088C83A2}" destId="{066EA9E7-8501-48AA-9C2D-D692A425977F}" srcOrd="1" destOrd="0" presId="urn:microsoft.com/office/officeart/2005/8/layout/radial6"/>
    <dgm:cxn modelId="{A27A3DC9-1364-43AB-865C-CC6CDC59FCE0}" type="presParOf" srcId="{E14B815C-E130-4DD3-9DAC-BEBA088C83A2}" destId="{A2B769BC-0FF1-4717-8593-81022AABE00F}" srcOrd="2" destOrd="0" presId="urn:microsoft.com/office/officeart/2005/8/layout/radial6"/>
    <dgm:cxn modelId="{C6A9F3B6-7369-41D0-80FB-4672DB5D8208}" type="presParOf" srcId="{E14B815C-E130-4DD3-9DAC-BEBA088C83A2}" destId="{A099D0A2-7F0C-4B8B-889D-469827751EBC}" srcOrd="3" destOrd="0" presId="urn:microsoft.com/office/officeart/2005/8/layout/radial6"/>
    <dgm:cxn modelId="{55B6FFE5-0D72-425B-9529-1676512716C1}" type="presParOf" srcId="{E14B815C-E130-4DD3-9DAC-BEBA088C83A2}" destId="{90D53B8F-1163-4F3D-94D9-C2442A100771}" srcOrd="4" destOrd="0" presId="urn:microsoft.com/office/officeart/2005/8/layout/radial6"/>
    <dgm:cxn modelId="{11099DDA-B51B-4731-9428-56F56A119BE6}" type="presParOf" srcId="{E14B815C-E130-4DD3-9DAC-BEBA088C83A2}" destId="{57138FF7-4333-416B-A328-1F831DE6C57B}" srcOrd="5" destOrd="0" presId="urn:microsoft.com/office/officeart/2005/8/layout/radial6"/>
    <dgm:cxn modelId="{97AF3F09-ABB0-43CD-8A96-6F1AAAFDB039}" type="presParOf" srcId="{E14B815C-E130-4DD3-9DAC-BEBA088C83A2}" destId="{E6EF872C-6EA2-484F-99BF-092E89691FDD}" srcOrd="6" destOrd="0" presId="urn:microsoft.com/office/officeart/2005/8/layout/radial6"/>
    <dgm:cxn modelId="{331A72D5-D390-47C7-B6DE-7029003C5A80}" type="presParOf" srcId="{E14B815C-E130-4DD3-9DAC-BEBA088C83A2}" destId="{5092347D-1B55-4241-A5D5-EF25CC9E07C3}" srcOrd="7" destOrd="0" presId="urn:microsoft.com/office/officeart/2005/8/layout/radial6"/>
    <dgm:cxn modelId="{BDCADB1B-B2C3-4D7D-B8F6-5D13248F6842}" type="presParOf" srcId="{E14B815C-E130-4DD3-9DAC-BEBA088C83A2}" destId="{D0D3FD46-F51E-468E-B68B-7AF73042AEBE}" srcOrd="8" destOrd="0" presId="urn:microsoft.com/office/officeart/2005/8/layout/radial6"/>
    <dgm:cxn modelId="{47152171-1F35-433F-B731-9F16E8AC4530}" type="presParOf" srcId="{E14B815C-E130-4DD3-9DAC-BEBA088C83A2}" destId="{E765B10C-54FA-4D46-84E0-DA930E8D886A}" srcOrd="9"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86190-C0B9-4FA8-9250-44349EFABAF4}">
      <dsp:nvSpPr>
        <dsp:cNvPr id="0" name=""/>
        <dsp:cNvSpPr/>
      </dsp:nvSpPr>
      <dsp:spPr>
        <a:xfrm>
          <a:off x="1004506" y="1760577"/>
          <a:ext cx="1175130" cy="1013167"/>
        </a:xfrm>
        <a:prstGeom prst="hexagon">
          <a:avLst>
            <a:gd name="adj" fmla="val 25000"/>
            <a:gd name="vf" fmla="val 11547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s-ES" sz="1000" b="0" kern="1200" dirty="0" err="1">
              <a:latin typeface="Arial"/>
              <a:ea typeface="+mn-ea"/>
              <a:cs typeface="+mn-cs"/>
            </a:rPr>
            <a:t>Weather</a:t>
          </a:r>
          <a:r>
            <a:rPr lang="es-ES" sz="1000" b="0" kern="1200" dirty="0">
              <a:latin typeface="Arial"/>
              <a:ea typeface="+mn-ea"/>
              <a:cs typeface="+mn-cs"/>
            </a:rPr>
            <a:t> </a:t>
          </a:r>
          <a:r>
            <a:rPr lang="es-ES" sz="1000" b="0" kern="1200" dirty="0" err="1">
              <a:latin typeface="Arial"/>
              <a:ea typeface="+mn-ea"/>
              <a:cs typeface="+mn-cs"/>
            </a:rPr>
            <a:t>Warning</a:t>
          </a:r>
          <a:r>
            <a:rPr lang="es-ES" sz="1000" b="0" kern="1200" dirty="0">
              <a:latin typeface="Arial"/>
              <a:ea typeface="+mn-ea"/>
              <a:cs typeface="+mn-cs"/>
            </a:rPr>
            <a:t> Management </a:t>
          </a:r>
          <a:r>
            <a:rPr lang="es-ES" sz="800" b="1" kern="1200" dirty="0">
              <a:latin typeface="Arial"/>
              <a:ea typeface="+mn-ea"/>
              <a:cs typeface="+mn-cs"/>
            </a:rPr>
            <a:t>FLOODALERT</a:t>
          </a:r>
          <a:endParaRPr lang="en-GB" sz="1000" b="1" kern="1200" dirty="0">
            <a:latin typeface="Arial"/>
            <a:ea typeface="+mn-ea"/>
            <a:cs typeface="+mn-cs"/>
          </a:endParaRPr>
        </a:p>
      </dsp:txBody>
      <dsp:txXfrm>
        <a:off x="1186864" y="1917801"/>
        <a:ext cx="810414" cy="698719"/>
      </dsp:txXfrm>
    </dsp:sp>
    <dsp:sp modelId="{8D60C245-2823-49EB-AE3F-9D49E9132269}">
      <dsp:nvSpPr>
        <dsp:cNvPr id="0" name=""/>
        <dsp:cNvSpPr/>
      </dsp:nvSpPr>
      <dsp:spPr>
        <a:xfrm>
          <a:off x="1017932" y="2220318"/>
          <a:ext cx="137586" cy="118582"/>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D0162F-7A65-4E3F-A058-A2FC3D92F811}">
      <dsp:nvSpPr>
        <dsp:cNvPr id="0" name=""/>
        <dsp:cNvSpPr/>
      </dsp:nvSpPr>
      <dsp:spPr>
        <a:xfrm>
          <a:off x="0" y="1216384"/>
          <a:ext cx="1175130" cy="1013167"/>
        </a:xfrm>
        <a:prstGeom prst="hexagon">
          <a:avLst>
            <a:gd name="adj" fmla="val 25000"/>
            <a:gd name="vf" fmla="val 115470"/>
          </a:avLst>
        </a:prstGeom>
        <a:blipFill rotWithShape="1">
          <a:blip xmlns:r="http://schemas.openxmlformats.org/officeDocument/2006/relationships" r:embed="rId1"/>
          <a:srcRect/>
          <a:stretch>
            <a:fillRect l="-3000" r="-3000"/>
          </a:stretch>
        </a:blip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74BD17-6E5D-4A63-8DBE-EEA315F357D3}">
      <dsp:nvSpPr>
        <dsp:cNvPr id="0" name=""/>
        <dsp:cNvSpPr/>
      </dsp:nvSpPr>
      <dsp:spPr>
        <a:xfrm>
          <a:off x="800008" y="2095712"/>
          <a:ext cx="137586" cy="118582"/>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1838247"/>
              <a:satOff val="-1545"/>
              <a:lumOff val="6785"/>
              <a:alphaOff val="0"/>
            </a:schemeClr>
          </a:solidFill>
          <a:prstDash val="solid"/>
        </a:ln>
        <a:effectLst/>
      </dsp:spPr>
      <dsp:style>
        <a:lnRef idx="2">
          <a:scrgbClr r="0" g="0" b="0"/>
        </a:lnRef>
        <a:fillRef idx="1">
          <a:scrgbClr r="0" g="0" b="0"/>
        </a:fillRef>
        <a:effectRef idx="0">
          <a:scrgbClr r="0" g="0" b="0"/>
        </a:effectRef>
        <a:fontRef idx="minor"/>
      </dsp:style>
    </dsp:sp>
    <dsp:sp modelId="{0750A8E7-75E7-4B40-823F-B9DC0240BD27}">
      <dsp:nvSpPr>
        <dsp:cNvPr id="0" name=""/>
        <dsp:cNvSpPr/>
      </dsp:nvSpPr>
      <dsp:spPr>
        <a:xfrm>
          <a:off x="2005667" y="1204339"/>
          <a:ext cx="1175130" cy="1013167"/>
        </a:xfrm>
        <a:prstGeom prst="hexagon">
          <a:avLst>
            <a:gd name="adj" fmla="val 25000"/>
            <a:gd name="vf" fmla="val 115470"/>
          </a:avLst>
        </a:prstGeom>
        <a:solidFill>
          <a:schemeClr val="accent5">
            <a:hueOff val="-4595617"/>
            <a:satOff val="-3862"/>
            <a:lumOff val="16962"/>
            <a:alphaOff val="0"/>
          </a:schemeClr>
        </a:solidFill>
        <a:ln w="25400" cap="flat" cmpd="sng" algn="ctr">
          <a:solidFill>
            <a:schemeClr val="accent5">
              <a:hueOff val="-4595617"/>
              <a:satOff val="-3862"/>
              <a:lumOff val="169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s-ES" sz="1000" kern="1200" dirty="0" err="1">
              <a:latin typeface="Arial"/>
              <a:ea typeface="+mn-ea"/>
              <a:cs typeface="+mn-cs"/>
            </a:rPr>
            <a:t>Floods</a:t>
          </a:r>
          <a:r>
            <a:rPr lang="es-ES" sz="1000" kern="1200" dirty="0">
              <a:latin typeface="Arial"/>
              <a:ea typeface="+mn-ea"/>
              <a:cs typeface="+mn-cs"/>
            </a:rPr>
            <a:t> and </a:t>
          </a:r>
          <a:r>
            <a:rPr lang="es-ES" sz="1000" kern="1200" dirty="0" err="1">
              <a:latin typeface="Arial"/>
              <a:ea typeface="+mn-ea"/>
              <a:cs typeface="+mn-cs"/>
            </a:rPr>
            <a:t>sewer</a:t>
          </a:r>
          <a:r>
            <a:rPr lang="es-ES" sz="1000" kern="1200" dirty="0">
              <a:latin typeface="Arial"/>
              <a:ea typeface="+mn-ea"/>
              <a:cs typeface="+mn-cs"/>
            </a:rPr>
            <a:t> </a:t>
          </a:r>
          <a:r>
            <a:rPr lang="es-ES" sz="1000" kern="1200" dirty="0" err="1">
              <a:latin typeface="Arial"/>
              <a:ea typeface="+mn-ea"/>
              <a:cs typeface="+mn-cs"/>
            </a:rPr>
            <a:t>overflow</a:t>
          </a:r>
          <a:r>
            <a:rPr lang="es-ES" sz="1000" kern="1200" dirty="0">
              <a:latin typeface="Arial"/>
              <a:ea typeface="+mn-ea"/>
              <a:cs typeface="+mn-cs"/>
            </a:rPr>
            <a:t> </a:t>
          </a:r>
          <a:r>
            <a:rPr lang="es-ES" sz="1000" kern="1200" dirty="0" err="1">
              <a:latin typeface="Arial"/>
              <a:ea typeface="+mn-ea"/>
              <a:cs typeface="+mn-cs"/>
            </a:rPr>
            <a:t>warning</a:t>
          </a:r>
          <a:r>
            <a:rPr lang="es-ES" sz="1000" kern="1200" dirty="0">
              <a:latin typeface="Arial"/>
              <a:ea typeface="+mn-ea"/>
              <a:cs typeface="+mn-cs"/>
            </a:rPr>
            <a:t> </a:t>
          </a:r>
          <a:r>
            <a:rPr lang="es-ES" sz="1000" kern="1200" dirty="0" err="1">
              <a:latin typeface="Arial"/>
              <a:ea typeface="+mn-ea"/>
              <a:cs typeface="+mn-cs"/>
            </a:rPr>
            <a:t>system</a:t>
          </a:r>
          <a:r>
            <a:rPr lang="es-ES" sz="1000" kern="1200" dirty="0">
              <a:latin typeface="Arial"/>
              <a:ea typeface="+mn-ea"/>
              <a:cs typeface="+mn-cs"/>
            </a:rPr>
            <a:t> </a:t>
          </a:r>
          <a:r>
            <a:rPr lang="es-ES" sz="800" b="1" kern="1200" dirty="0">
              <a:latin typeface="Arial"/>
              <a:ea typeface="+mn-ea"/>
              <a:cs typeface="+mn-cs"/>
            </a:rPr>
            <a:t>SIPAID</a:t>
          </a:r>
          <a:endParaRPr lang="en-GB" sz="1000" b="1" kern="1200" dirty="0">
            <a:latin typeface="Arial"/>
            <a:ea typeface="+mn-ea"/>
            <a:cs typeface="+mn-cs"/>
          </a:endParaRPr>
        </a:p>
      </dsp:txBody>
      <dsp:txXfrm>
        <a:off x="2188025" y="1361563"/>
        <a:ext cx="810414" cy="698719"/>
      </dsp:txXfrm>
    </dsp:sp>
    <dsp:sp modelId="{1C63D7A1-0828-49C8-9A00-D17616F39C49}">
      <dsp:nvSpPr>
        <dsp:cNvPr id="0" name=""/>
        <dsp:cNvSpPr/>
      </dsp:nvSpPr>
      <dsp:spPr>
        <a:xfrm>
          <a:off x="3053772" y="1661219"/>
          <a:ext cx="137586" cy="118582"/>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3676493"/>
              <a:satOff val="-3090"/>
              <a:lumOff val="13570"/>
              <a:alphaOff val="0"/>
            </a:schemeClr>
          </a:solidFill>
          <a:prstDash val="solid"/>
        </a:ln>
        <a:effectLst/>
      </dsp:spPr>
      <dsp:style>
        <a:lnRef idx="2">
          <a:scrgbClr r="0" g="0" b="0"/>
        </a:lnRef>
        <a:fillRef idx="1">
          <a:scrgbClr r="0" g="0" b="0"/>
        </a:fillRef>
        <a:effectRef idx="0">
          <a:scrgbClr r="0" g="0" b="0"/>
        </a:effectRef>
        <a:fontRef idx="minor"/>
      </dsp:style>
    </dsp:sp>
    <dsp:sp modelId="{D787D824-217E-4A6D-9852-67D2A1303044}">
      <dsp:nvSpPr>
        <dsp:cNvPr id="0" name=""/>
        <dsp:cNvSpPr/>
      </dsp:nvSpPr>
      <dsp:spPr>
        <a:xfrm>
          <a:off x="3006827" y="1760577"/>
          <a:ext cx="1175130" cy="1013167"/>
        </a:xfrm>
        <a:prstGeom prst="hexagon">
          <a:avLst>
            <a:gd name="adj" fmla="val 25000"/>
            <a:gd name="vf" fmla="val 11547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a:ln w="25400" cap="flat" cmpd="sng" algn="ctr">
          <a:solidFill>
            <a:schemeClr val="accent5">
              <a:hueOff val="-4595617"/>
              <a:satOff val="-3862"/>
              <a:lumOff val="16962"/>
              <a:alphaOff val="0"/>
            </a:schemeClr>
          </a:solidFill>
          <a:prstDash val="solid"/>
        </a:ln>
        <a:effectLst/>
      </dsp:spPr>
      <dsp:style>
        <a:lnRef idx="2">
          <a:scrgbClr r="0" g="0" b="0"/>
        </a:lnRef>
        <a:fillRef idx="1">
          <a:scrgbClr r="0" g="0" b="0"/>
        </a:fillRef>
        <a:effectRef idx="0">
          <a:scrgbClr r="0" g="0" b="0"/>
        </a:effectRef>
        <a:fontRef idx="minor"/>
      </dsp:style>
    </dsp:sp>
    <dsp:sp modelId="{DF7E6A8B-52DE-411D-8EAD-A9B8F4D44921}">
      <dsp:nvSpPr>
        <dsp:cNvPr id="0" name=""/>
        <dsp:cNvSpPr/>
      </dsp:nvSpPr>
      <dsp:spPr>
        <a:xfrm>
          <a:off x="3225462" y="1750150"/>
          <a:ext cx="137586" cy="118582"/>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5514740"/>
              <a:satOff val="-4634"/>
              <a:lumOff val="20354"/>
              <a:alphaOff val="0"/>
            </a:schemeClr>
          </a:solidFill>
          <a:prstDash val="solid"/>
        </a:ln>
        <a:effectLst/>
      </dsp:spPr>
      <dsp:style>
        <a:lnRef idx="2">
          <a:scrgbClr r="0" g="0" b="0"/>
        </a:lnRef>
        <a:fillRef idx="1">
          <a:scrgbClr r="0" g="0" b="0"/>
        </a:fillRef>
        <a:effectRef idx="0">
          <a:scrgbClr r="0" g="0" b="0"/>
        </a:effectRef>
        <a:fontRef idx="minor"/>
      </dsp:style>
    </dsp:sp>
    <dsp:sp modelId="{99715C73-BED0-4729-881D-99AED4F3DDBF}">
      <dsp:nvSpPr>
        <dsp:cNvPr id="0" name=""/>
        <dsp:cNvSpPr/>
      </dsp:nvSpPr>
      <dsp:spPr>
        <a:xfrm>
          <a:off x="1004506" y="650509"/>
          <a:ext cx="1175130" cy="1013167"/>
        </a:xfrm>
        <a:prstGeom prst="hexagon">
          <a:avLst>
            <a:gd name="adj" fmla="val 25000"/>
            <a:gd name="vf" fmla="val 115470"/>
          </a:avLst>
        </a:prstGeom>
        <a:solidFill>
          <a:schemeClr val="accent5">
            <a:hueOff val="-9191234"/>
            <a:satOff val="-7724"/>
            <a:lumOff val="33924"/>
            <a:alphaOff val="0"/>
          </a:schemeClr>
        </a:solidFill>
        <a:ln w="25400" cap="flat" cmpd="sng" algn="ctr">
          <a:solidFill>
            <a:schemeClr val="accent5">
              <a:hueOff val="-9191234"/>
              <a:satOff val="-7724"/>
              <a:lumOff val="3392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s-ES" sz="1000" kern="1200" dirty="0" err="1">
              <a:latin typeface="Arial"/>
              <a:ea typeface="+mn-ea"/>
              <a:cs typeface="+mn-cs"/>
            </a:rPr>
            <a:t>Bathing</a:t>
          </a:r>
          <a:r>
            <a:rPr lang="es-ES" sz="1000" kern="1200" dirty="0">
              <a:latin typeface="Arial"/>
              <a:ea typeface="+mn-ea"/>
              <a:cs typeface="+mn-cs"/>
            </a:rPr>
            <a:t> </a:t>
          </a:r>
          <a:r>
            <a:rPr lang="es-ES" sz="1000" kern="1200" dirty="0" err="1">
              <a:latin typeface="Arial"/>
              <a:ea typeface="+mn-ea"/>
              <a:cs typeface="+mn-cs"/>
            </a:rPr>
            <a:t>water</a:t>
          </a:r>
          <a:r>
            <a:rPr lang="es-ES" sz="1000" kern="1200" dirty="0">
              <a:latin typeface="Arial"/>
              <a:ea typeface="+mn-ea"/>
              <a:cs typeface="+mn-cs"/>
            </a:rPr>
            <a:t> </a:t>
          </a:r>
          <a:r>
            <a:rPr lang="es-ES" sz="1000" kern="1200" dirty="0" err="1">
              <a:latin typeface="Arial"/>
              <a:ea typeface="+mn-ea"/>
              <a:cs typeface="+mn-cs"/>
            </a:rPr>
            <a:t>quality</a:t>
          </a:r>
          <a:r>
            <a:rPr lang="es-ES" sz="1000" kern="1200" dirty="0">
              <a:latin typeface="Arial"/>
              <a:ea typeface="+mn-ea"/>
              <a:cs typeface="+mn-cs"/>
            </a:rPr>
            <a:t> control &amp; </a:t>
          </a:r>
          <a:r>
            <a:rPr lang="es-ES" sz="1000" kern="1200" dirty="0" err="1">
              <a:latin typeface="Arial"/>
              <a:ea typeface="+mn-ea"/>
              <a:cs typeface="+mn-cs"/>
            </a:rPr>
            <a:t>forecast</a:t>
          </a:r>
          <a:r>
            <a:rPr lang="es-ES" sz="1000" kern="1200" dirty="0">
              <a:latin typeface="Arial"/>
              <a:ea typeface="+mn-ea"/>
              <a:cs typeface="+mn-cs"/>
            </a:rPr>
            <a:t> -</a:t>
          </a:r>
          <a:r>
            <a:rPr lang="es-ES" sz="800" b="1" kern="1200" dirty="0">
              <a:latin typeface="Arial"/>
              <a:ea typeface="+mn-ea"/>
              <a:cs typeface="+mn-cs"/>
            </a:rPr>
            <a:t>COWAMA</a:t>
          </a:r>
          <a:endParaRPr lang="en-GB" sz="1000" b="1" kern="1200" dirty="0">
            <a:latin typeface="Arial"/>
            <a:ea typeface="+mn-ea"/>
            <a:cs typeface="+mn-cs"/>
          </a:endParaRPr>
        </a:p>
      </dsp:txBody>
      <dsp:txXfrm>
        <a:off x="1186864" y="807733"/>
        <a:ext cx="810414" cy="698719"/>
      </dsp:txXfrm>
    </dsp:sp>
    <dsp:sp modelId="{49F4C9F3-1221-4E4C-B1D5-3821EF41194A}">
      <dsp:nvSpPr>
        <dsp:cNvPr id="0" name=""/>
        <dsp:cNvSpPr/>
      </dsp:nvSpPr>
      <dsp:spPr>
        <a:xfrm>
          <a:off x="1800947" y="636962"/>
          <a:ext cx="137586" cy="118582"/>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7352987"/>
              <a:satOff val="-6179"/>
              <a:lumOff val="27139"/>
              <a:alphaOff val="0"/>
            </a:schemeClr>
          </a:solidFill>
          <a:prstDash val="solid"/>
        </a:ln>
        <a:effectLst/>
      </dsp:spPr>
      <dsp:style>
        <a:lnRef idx="2">
          <a:scrgbClr r="0" g="0" b="0"/>
        </a:lnRef>
        <a:fillRef idx="1">
          <a:scrgbClr r="0" g="0" b="0"/>
        </a:fillRef>
        <a:effectRef idx="0">
          <a:scrgbClr r="0" g="0" b="0"/>
        </a:effectRef>
        <a:fontRef idx="minor"/>
      </dsp:style>
    </dsp:sp>
    <dsp:sp modelId="{3BB9F10D-A14E-4A9D-B30C-7661012009F4}">
      <dsp:nvSpPr>
        <dsp:cNvPr id="0" name=""/>
        <dsp:cNvSpPr/>
      </dsp:nvSpPr>
      <dsp:spPr>
        <a:xfrm>
          <a:off x="2005667" y="96948"/>
          <a:ext cx="1175130" cy="1013167"/>
        </a:xfrm>
        <a:prstGeom prst="hexagon">
          <a:avLst>
            <a:gd name="adj" fmla="val 25000"/>
            <a:gd name="vf" fmla="val 115470"/>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t="-9000" b="-9000"/>
          </a:stretch>
        </a:blipFill>
        <a:ln w="25400" cap="flat" cmpd="sng" algn="ctr">
          <a:solidFill>
            <a:schemeClr val="accent5">
              <a:hueOff val="-9191234"/>
              <a:satOff val="-7724"/>
              <a:lumOff val="33924"/>
              <a:alphaOff val="0"/>
            </a:schemeClr>
          </a:solidFill>
          <a:prstDash val="solid"/>
        </a:ln>
        <a:effectLst/>
      </dsp:spPr>
      <dsp:style>
        <a:lnRef idx="2">
          <a:scrgbClr r="0" g="0" b="0"/>
        </a:lnRef>
        <a:fillRef idx="1">
          <a:scrgbClr r="0" g="0" b="0"/>
        </a:fillRef>
        <a:effectRef idx="0">
          <a:scrgbClr r="0" g="0" b="0"/>
        </a:effectRef>
        <a:fontRef idx="minor"/>
      </dsp:style>
    </dsp:sp>
    <dsp:sp modelId="{78FA90CF-649E-4A09-9EDB-CAB886B6DD75}">
      <dsp:nvSpPr>
        <dsp:cNvPr id="0" name=""/>
        <dsp:cNvSpPr/>
      </dsp:nvSpPr>
      <dsp:spPr>
        <a:xfrm>
          <a:off x="2040377" y="541832"/>
          <a:ext cx="137586" cy="118582"/>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9191234"/>
              <a:satOff val="-7724"/>
              <a:lumOff val="33924"/>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5B10C-54FA-4D46-84E0-DA930E8D886A}">
      <dsp:nvSpPr>
        <dsp:cNvPr id="0" name=""/>
        <dsp:cNvSpPr/>
      </dsp:nvSpPr>
      <dsp:spPr>
        <a:xfrm>
          <a:off x="576257" y="558892"/>
          <a:ext cx="3727037" cy="3727037"/>
        </a:xfrm>
        <a:prstGeom prst="blockArc">
          <a:avLst>
            <a:gd name="adj1" fmla="val 90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EF872C-6EA2-484F-99BF-092E89691FDD}">
      <dsp:nvSpPr>
        <dsp:cNvPr id="0" name=""/>
        <dsp:cNvSpPr/>
      </dsp:nvSpPr>
      <dsp:spPr>
        <a:xfrm>
          <a:off x="576257" y="558892"/>
          <a:ext cx="3727037" cy="3727037"/>
        </a:xfrm>
        <a:prstGeom prst="blockArc">
          <a:avLst>
            <a:gd name="adj1" fmla="val 1800000"/>
            <a:gd name="adj2" fmla="val 90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99D0A2-7F0C-4B8B-889D-469827751EBC}">
      <dsp:nvSpPr>
        <dsp:cNvPr id="0" name=""/>
        <dsp:cNvSpPr/>
      </dsp:nvSpPr>
      <dsp:spPr>
        <a:xfrm>
          <a:off x="576257" y="558892"/>
          <a:ext cx="3727037" cy="3727037"/>
        </a:xfrm>
        <a:prstGeom prst="blockArc">
          <a:avLst>
            <a:gd name="adj1" fmla="val 16200000"/>
            <a:gd name="adj2" fmla="val 1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85B9F7-E670-46F1-A027-FEF1BC6176FE}">
      <dsp:nvSpPr>
        <dsp:cNvPr id="0" name=""/>
        <dsp:cNvSpPr/>
      </dsp:nvSpPr>
      <dsp:spPr>
        <a:xfrm>
          <a:off x="1582042" y="1564677"/>
          <a:ext cx="1715467" cy="17154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The Strategic Plan “</a:t>
          </a:r>
          <a:r>
            <a:rPr lang="en-GB" sz="1400" kern="1200" dirty="0"/>
            <a:t>Alicante Agua Circular</a:t>
          </a:r>
          <a:r>
            <a:rPr lang="en-GB" sz="1200" kern="1200" dirty="0"/>
            <a:t>” defines the priority infrastructures for the urban water cycle</a:t>
          </a:r>
          <a:endParaRPr lang="es-ES" sz="1200" kern="1200" dirty="0"/>
        </a:p>
      </dsp:txBody>
      <dsp:txXfrm>
        <a:off x="1833266" y="1815901"/>
        <a:ext cx="1213019" cy="1213019"/>
      </dsp:txXfrm>
    </dsp:sp>
    <dsp:sp modelId="{066EA9E7-8501-48AA-9C2D-D692A425977F}">
      <dsp:nvSpPr>
        <dsp:cNvPr id="0" name=""/>
        <dsp:cNvSpPr/>
      </dsp:nvSpPr>
      <dsp:spPr>
        <a:xfrm>
          <a:off x="1839362" y="1708"/>
          <a:ext cx="1200827" cy="12008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Boosting water reuse</a:t>
          </a:r>
          <a:endParaRPr lang="es-ES" sz="1200" kern="1200" dirty="0"/>
        </a:p>
      </dsp:txBody>
      <dsp:txXfrm>
        <a:off x="2015219" y="177565"/>
        <a:ext cx="849113" cy="849113"/>
      </dsp:txXfrm>
    </dsp:sp>
    <dsp:sp modelId="{90D53B8F-1163-4F3D-94D9-C2442A100771}">
      <dsp:nvSpPr>
        <dsp:cNvPr id="0" name=""/>
        <dsp:cNvSpPr/>
      </dsp:nvSpPr>
      <dsp:spPr>
        <a:xfrm>
          <a:off x="3415779" y="2732142"/>
          <a:ext cx="1200827" cy="12008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dirty="0"/>
            <a:t>Protection of receiving water bodies (coastal waters)</a:t>
          </a:r>
          <a:endParaRPr lang="es-ES" sz="1200" b="0" kern="1200" dirty="0"/>
        </a:p>
      </dsp:txBody>
      <dsp:txXfrm>
        <a:off x="3591636" y="2907999"/>
        <a:ext cx="849113" cy="849113"/>
      </dsp:txXfrm>
    </dsp:sp>
    <dsp:sp modelId="{5092347D-1B55-4241-A5D5-EF25CC9E07C3}">
      <dsp:nvSpPr>
        <dsp:cNvPr id="0" name=""/>
        <dsp:cNvSpPr/>
      </dsp:nvSpPr>
      <dsp:spPr>
        <a:xfrm>
          <a:off x="262946" y="2732142"/>
          <a:ext cx="1200827" cy="12008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dirty="0"/>
            <a:t>Flood and sewer overflow prevention</a:t>
          </a:r>
          <a:endParaRPr lang="es-ES" sz="1200" b="0" kern="1200" dirty="0"/>
        </a:p>
      </dsp:txBody>
      <dsp:txXfrm>
        <a:off x="438803" y="2907999"/>
        <a:ext cx="849113" cy="849113"/>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8ABBE0A3-7C02-40C7-AAC5-A0F5EFD9AC57}" type="datetimeFigureOut">
              <a:rPr lang="fr-FR" smtClean="0"/>
              <a:pPr/>
              <a:t>27/09/2022</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D1C46A4-C25A-42B9-9492-092871DBB549}" type="slidenum">
              <a:rPr lang="fr-FR" smtClean="0"/>
              <a:pPr/>
              <a:t>‹Nº›</a:t>
            </a:fld>
            <a:endParaRPr lang="fr-FR"/>
          </a:p>
        </p:txBody>
      </p:sp>
    </p:spTree>
    <p:extLst>
      <p:ext uri="{BB962C8B-B14F-4D97-AF65-F5344CB8AC3E}">
        <p14:creationId xmlns:p14="http://schemas.microsoft.com/office/powerpoint/2010/main" val="3575789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fr-FR" altLang="fr-FR"/>
          </a:p>
        </p:txBody>
      </p:sp>
      <p:sp>
        <p:nvSpPr>
          <p:cNvPr id="7171"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fr-FR" altLang="fr-FR"/>
          </a:p>
        </p:txBody>
      </p:sp>
      <p:sp>
        <p:nvSpPr>
          <p:cNvPr id="31748"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7174"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fr-FR" altLang="fr-FR"/>
          </a:p>
        </p:txBody>
      </p:sp>
      <p:sp>
        <p:nvSpPr>
          <p:cNvPr id="7175"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428E1289-EB9C-43B0-978A-4FAFD6E00C50}" type="slidenum">
              <a:rPr lang="fr-FR" altLang="fr-FR"/>
              <a:pPr>
                <a:defRPr/>
              </a:pPr>
              <a:t>‹Nº›</a:t>
            </a:fld>
            <a:endParaRPr lang="fr-FR" altLang="fr-FR"/>
          </a:p>
        </p:txBody>
      </p:sp>
    </p:spTree>
    <p:extLst>
      <p:ext uri="{BB962C8B-B14F-4D97-AF65-F5344CB8AC3E}">
        <p14:creationId xmlns:p14="http://schemas.microsoft.com/office/powerpoint/2010/main" val="3137814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428E1289-EB9C-43B0-978A-4FAFD6E00C50}" type="slidenum">
              <a:rPr lang="fr-FR" altLang="fr-FR" smtClean="0"/>
              <a:pPr>
                <a:defRPr/>
              </a:pPr>
              <a:t>1</a:t>
            </a:fld>
            <a:endParaRPr lang="fr-FR" altLang="fr-FR"/>
          </a:p>
        </p:txBody>
      </p:sp>
    </p:spTree>
    <p:extLst>
      <p:ext uri="{BB962C8B-B14F-4D97-AF65-F5344CB8AC3E}">
        <p14:creationId xmlns:p14="http://schemas.microsoft.com/office/powerpoint/2010/main" val="4089551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17</a:t>
            </a:fld>
            <a:endParaRPr lang="fr-FR" altLang="fr-FR"/>
          </a:p>
        </p:txBody>
      </p:sp>
    </p:spTree>
    <p:extLst>
      <p:ext uri="{BB962C8B-B14F-4D97-AF65-F5344CB8AC3E}">
        <p14:creationId xmlns:p14="http://schemas.microsoft.com/office/powerpoint/2010/main" val="75303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Veamos a continuación los resultados basados en los datos a nivel horario. Para calcular las curvas IDF </a:t>
            </a:r>
            <a:r>
              <a:rPr lang="es-ES" dirty="0" err="1"/>
              <a:t>represetnativas</a:t>
            </a:r>
            <a:r>
              <a:rPr lang="es-ES" dirty="0"/>
              <a:t> del clima futuro de la ciudad, lo primero que necesitamos es seleccionar los modelos de proyección que mejor se ajustan al contexto de la ciudad de Alicante, lo cual se ha realizado mediante un ajuste al período histórico y su comparativa con las curvas IDF históricas de la ciudad. Así, los modelos que mejor se ajustan son los indicados en la diapositiva. Estos modelos se tomarán como referente para realizar las proyecciones a futuro.</a:t>
            </a:r>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18</a:t>
            </a:fld>
            <a:endParaRPr lang="fr-FR" altLang="fr-FR"/>
          </a:p>
        </p:txBody>
      </p:sp>
    </p:spTree>
    <p:extLst>
      <p:ext uri="{BB962C8B-B14F-4D97-AF65-F5344CB8AC3E}">
        <p14:creationId xmlns:p14="http://schemas.microsoft.com/office/powerpoint/2010/main" val="222182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19</a:t>
            </a:fld>
            <a:endParaRPr lang="fr-FR" altLang="fr-FR"/>
          </a:p>
        </p:txBody>
      </p:sp>
    </p:spTree>
    <p:extLst>
      <p:ext uri="{BB962C8B-B14F-4D97-AF65-F5344CB8AC3E}">
        <p14:creationId xmlns:p14="http://schemas.microsoft.com/office/powerpoint/2010/main" val="644845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20</a:t>
            </a:fld>
            <a:endParaRPr lang="fr-FR" altLang="fr-FR"/>
          </a:p>
        </p:txBody>
      </p:sp>
    </p:spTree>
    <p:extLst>
      <p:ext uri="{BB962C8B-B14F-4D97-AF65-F5344CB8AC3E}">
        <p14:creationId xmlns:p14="http://schemas.microsoft.com/office/powerpoint/2010/main" val="2812961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25</a:t>
            </a:fld>
            <a:endParaRPr lang="fr-FR" altLang="fr-FR"/>
          </a:p>
        </p:txBody>
      </p:sp>
    </p:spTree>
    <p:extLst>
      <p:ext uri="{BB962C8B-B14F-4D97-AF65-F5344CB8AC3E}">
        <p14:creationId xmlns:p14="http://schemas.microsoft.com/office/powerpoint/2010/main" val="3277090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32</a:t>
            </a:fld>
            <a:endParaRPr lang="fr-FR" altLang="fr-FR"/>
          </a:p>
        </p:txBody>
      </p:sp>
    </p:spTree>
    <p:extLst>
      <p:ext uri="{BB962C8B-B14F-4D97-AF65-F5344CB8AC3E}">
        <p14:creationId xmlns:p14="http://schemas.microsoft.com/office/powerpoint/2010/main" val="3619017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33</a:t>
            </a:fld>
            <a:endParaRPr lang="fr-FR" altLang="fr-FR"/>
          </a:p>
        </p:txBody>
      </p:sp>
    </p:spTree>
    <p:extLst>
      <p:ext uri="{BB962C8B-B14F-4D97-AF65-F5344CB8AC3E}">
        <p14:creationId xmlns:p14="http://schemas.microsoft.com/office/powerpoint/2010/main" val="501165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1EA37BD-431A-4F7B-892C-D1282BD45E2B}" type="slidenum">
              <a:rPr lang="es-ES" smtClean="0"/>
              <a:t>37</a:t>
            </a:fld>
            <a:endParaRPr lang="es-ES"/>
          </a:p>
        </p:txBody>
      </p:sp>
    </p:spTree>
    <p:extLst>
      <p:ext uri="{BB962C8B-B14F-4D97-AF65-F5344CB8AC3E}">
        <p14:creationId xmlns:p14="http://schemas.microsoft.com/office/powerpoint/2010/main" val="2703852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1EA37BD-431A-4F7B-892C-D1282BD45E2B}" type="slidenum">
              <a:rPr lang="es-ES" smtClean="0"/>
              <a:t>38</a:t>
            </a:fld>
            <a:endParaRPr lang="es-ES"/>
          </a:p>
        </p:txBody>
      </p:sp>
    </p:spTree>
    <p:extLst>
      <p:ext uri="{BB962C8B-B14F-4D97-AF65-F5344CB8AC3E}">
        <p14:creationId xmlns:p14="http://schemas.microsoft.com/office/powerpoint/2010/main" val="2416397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1EA37BD-431A-4F7B-892C-D1282BD45E2B}" type="slidenum">
              <a:rPr lang="es-ES" smtClean="0"/>
              <a:t>39</a:t>
            </a:fld>
            <a:endParaRPr lang="es-ES"/>
          </a:p>
        </p:txBody>
      </p:sp>
    </p:spTree>
    <p:extLst>
      <p:ext uri="{BB962C8B-B14F-4D97-AF65-F5344CB8AC3E}">
        <p14:creationId xmlns:p14="http://schemas.microsoft.com/office/powerpoint/2010/main" val="289030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2</a:t>
            </a:fld>
            <a:endParaRPr lang="fr-FR" altLang="fr-FR"/>
          </a:p>
        </p:txBody>
      </p:sp>
    </p:spTree>
    <p:extLst>
      <p:ext uri="{BB962C8B-B14F-4D97-AF65-F5344CB8AC3E}">
        <p14:creationId xmlns:p14="http://schemas.microsoft.com/office/powerpoint/2010/main" val="3566480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1EA37BD-431A-4F7B-892C-D1282BD45E2B}" type="slidenum">
              <a:rPr lang="es-ES" smtClean="0"/>
              <a:t>40</a:t>
            </a:fld>
            <a:endParaRPr lang="es-ES"/>
          </a:p>
        </p:txBody>
      </p:sp>
    </p:spTree>
    <p:extLst>
      <p:ext uri="{BB962C8B-B14F-4D97-AF65-F5344CB8AC3E}">
        <p14:creationId xmlns:p14="http://schemas.microsoft.com/office/powerpoint/2010/main" val="798103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1EA37BD-431A-4F7B-892C-D1282BD45E2B}" type="slidenum">
              <a:rPr lang="es-ES" smtClean="0"/>
              <a:t>41</a:t>
            </a:fld>
            <a:endParaRPr lang="es-ES"/>
          </a:p>
        </p:txBody>
      </p:sp>
    </p:spTree>
    <p:extLst>
      <p:ext uri="{BB962C8B-B14F-4D97-AF65-F5344CB8AC3E}">
        <p14:creationId xmlns:p14="http://schemas.microsoft.com/office/powerpoint/2010/main" val="63631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1EA37BD-431A-4F7B-892C-D1282BD45E2B}" type="slidenum">
              <a:rPr lang="es-ES" smtClean="0"/>
              <a:t>43</a:t>
            </a:fld>
            <a:endParaRPr lang="es-ES"/>
          </a:p>
        </p:txBody>
      </p:sp>
    </p:spTree>
    <p:extLst>
      <p:ext uri="{BB962C8B-B14F-4D97-AF65-F5344CB8AC3E}">
        <p14:creationId xmlns:p14="http://schemas.microsoft.com/office/powerpoint/2010/main" val="2406264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3</a:t>
            </a:fld>
            <a:endParaRPr lang="fr-FR" altLang="fr-FR"/>
          </a:p>
        </p:txBody>
      </p:sp>
    </p:spTree>
    <p:extLst>
      <p:ext uri="{BB962C8B-B14F-4D97-AF65-F5344CB8AC3E}">
        <p14:creationId xmlns:p14="http://schemas.microsoft.com/office/powerpoint/2010/main" val="1458612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4</a:t>
            </a:fld>
            <a:endParaRPr lang="fr-FR" altLang="fr-FR"/>
          </a:p>
        </p:txBody>
      </p:sp>
    </p:spTree>
    <p:extLst>
      <p:ext uri="{BB962C8B-B14F-4D97-AF65-F5344CB8AC3E}">
        <p14:creationId xmlns:p14="http://schemas.microsoft.com/office/powerpoint/2010/main" val="417961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 acuerdo a lo expresado en el último informe del IPCC, las hipótesis de partida para evaluar los efectos del CC sobre el clima futuro en áreas mediterráneas son:</a:t>
            </a:r>
          </a:p>
          <a:p>
            <a:endParaRPr lang="es-ES" dirty="0"/>
          </a:p>
          <a:p>
            <a:endParaRPr lang="es-ES" dirty="0"/>
          </a:p>
          <a:p>
            <a:r>
              <a:rPr lang="es-ES" dirty="0"/>
              <a:t>Pero estas hipótesis son aplicables a grandes áreas de nuestra geografía, por lo tanto la siguiente pregunta que hemos de hacernos es… cómo afectará el cambio climático a la escala local de la ciudad de Alicante?</a:t>
            </a:r>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7</a:t>
            </a:fld>
            <a:endParaRPr lang="fr-FR" altLang="fr-FR"/>
          </a:p>
        </p:txBody>
      </p:sp>
    </p:spTree>
    <p:extLst>
      <p:ext uri="{BB962C8B-B14F-4D97-AF65-F5344CB8AC3E}">
        <p14:creationId xmlns:p14="http://schemas.microsoft.com/office/powerpoint/2010/main" val="3015608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8</a:t>
            </a:fld>
            <a:endParaRPr lang="fr-FR" altLang="fr-FR"/>
          </a:p>
        </p:txBody>
      </p:sp>
    </p:spTree>
    <p:extLst>
      <p:ext uri="{BB962C8B-B14F-4D97-AF65-F5344CB8AC3E}">
        <p14:creationId xmlns:p14="http://schemas.microsoft.com/office/powerpoint/2010/main" val="2574519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s-E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err="1"/>
              <a:t>Then</a:t>
            </a:r>
            <a:r>
              <a:rPr lang="es-ES" dirty="0"/>
              <a:t>, </a:t>
            </a:r>
            <a:r>
              <a:rPr lang="es-ES" dirty="0" err="1"/>
              <a:t>with</a:t>
            </a:r>
            <a:r>
              <a:rPr lang="es-ES" dirty="0"/>
              <a:t> </a:t>
            </a:r>
            <a:r>
              <a:rPr lang="es-ES" dirty="0" err="1"/>
              <a:t>this</a:t>
            </a:r>
            <a:r>
              <a:rPr lang="es-ES" dirty="0"/>
              <a:t> </a:t>
            </a:r>
            <a:r>
              <a:rPr lang="es-ES" dirty="0" err="1"/>
              <a:t>daily</a:t>
            </a:r>
            <a:r>
              <a:rPr lang="es-ES" dirty="0"/>
              <a:t> data </a:t>
            </a:r>
            <a:r>
              <a:rPr lang="es-ES" dirty="0" err="1"/>
              <a:t>we</a:t>
            </a:r>
            <a:r>
              <a:rPr lang="es-ES" dirty="0"/>
              <a:t> </a:t>
            </a:r>
            <a:r>
              <a:rPr lang="es-ES" dirty="0" err="1"/>
              <a:t>have</a:t>
            </a:r>
            <a:r>
              <a:rPr lang="es-ES" dirty="0"/>
              <a:t> </a:t>
            </a:r>
            <a:r>
              <a:rPr lang="es-ES" dirty="0" err="1"/>
              <a:t>made</a:t>
            </a:r>
            <a:r>
              <a:rPr lang="es-ES" dirty="0"/>
              <a:t> temporal </a:t>
            </a:r>
            <a:r>
              <a:rPr lang="es-ES" dirty="0" err="1"/>
              <a:t>disaggregation</a:t>
            </a:r>
            <a:r>
              <a:rPr lang="es-ES" dirty="0"/>
              <a:t> </a:t>
            </a:r>
            <a:r>
              <a:rPr lang="es-ES" dirty="0" err="1"/>
              <a:t>of</a:t>
            </a:r>
            <a:r>
              <a:rPr lang="es-ES" dirty="0"/>
              <a:t> </a:t>
            </a:r>
            <a:r>
              <a:rPr lang="es-ES" dirty="0" err="1"/>
              <a:t>metheorological</a:t>
            </a:r>
            <a:r>
              <a:rPr lang="es-ES" dirty="0"/>
              <a:t> data </a:t>
            </a:r>
            <a:r>
              <a:rPr lang="es-ES" dirty="0" err="1"/>
              <a:t>to</a:t>
            </a:r>
            <a:r>
              <a:rPr lang="es-ES" dirty="0"/>
              <a:t> </a:t>
            </a:r>
            <a:r>
              <a:rPr lang="es-ES" dirty="0" err="1"/>
              <a:t>obtain</a:t>
            </a:r>
            <a:r>
              <a:rPr lang="es-ES" dirty="0"/>
              <a:t> </a:t>
            </a:r>
            <a:r>
              <a:rPr lang="es-ES" dirty="0" err="1"/>
              <a:t>hourly</a:t>
            </a:r>
            <a:r>
              <a:rPr lang="es-ES" dirty="0"/>
              <a:t> data and, </a:t>
            </a:r>
            <a:r>
              <a:rPr lang="es-ES" dirty="0" err="1"/>
              <a:t>with</a:t>
            </a:r>
            <a:r>
              <a:rPr lang="es-ES" dirty="0"/>
              <a:t> </a:t>
            </a:r>
            <a:r>
              <a:rPr lang="es-ES" dirty="0" err="1"/>
              <a:t>this</a:t>
            </a:r>
            <a:r>
              <a:rPr lang="es-E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err="1"/>
              <a:t>the</a:t>
            </a:r>
            <a:r>
              <a:rPr lang="es-ES" dirty="0"/>
              <a:t> IDF curves </a:t>
            </a:r>
            <a:r>
              <a:rPr lang="es-ES" dirty="0" err="1"/>
              <a:t>for</a:t>
            </a:r>
            <a:r>
              <a:rPr lang="es-ES" dirty="0"/>
              <a:t> </a:t>
            </a:r>
            <a:r>
              <a:rPr lang="es-ES" dirty="0" err="1"/>
              <a:t>every</a:t>
            </a:r>
            <a:r>
              <a:rPr lang="es-ES" dirty="0"/>
              <a:t> </a:t>
            </a:r>
            <a:r>
              <a:rPr lang="es-ES" dirty="0" err="1"/>
              <a:t>projection</a:t>
            </a:r>
            <a:r>
              <a:rPr lang="es-ES" dirty="0"/>
              <a:t> </a:t>
            </a:r>
            <a:r>
              <a:rPr lang="es-ES" dirty="0" err="1"/>
              <a:t>model</a:t>
            </a:r>
            <a:r>
              <a:rPr lang="es-ES" dirty="0"/>
              <a:t> 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err="1"/>
              <a:t>the</a:t>
            </a:r>
            <a:r>
              <a:rPr lang="es-ES" dirty="0"/>
              <a:t> </a:t>
            </a:r>
            <a:r>
              <a:rPr lang="es-ES" dirty="0" err="1"/>
              <a:t>Torrentiality</a:t>
            </a:r>
            <a:r>
              <a:rPr lang="es-ES" dirty="0"/>
              <a:t> </a:t>
            </a:r>
            <a:r>
              <a:rPr lang="es-ES" dirty="0" err="1"/>
              <a:t>coefficient</a:t>
            </a:r>
            <a:r>
              <a:rPr lang="es-ES" dirty="0"/>
              <a:t> </a:t>
            </a:r>
            <a:r>
              <a:rPr lang="es-ES" dirty="0" err="1"/>
              <a:t>for</a:t>
            </a:r>
            <a:r>
              <a:rPr lang="es-ES" dirty="0"/>
              <a:t> </a:t>
            </a:r>
            <a:r>
              <a:rPr lang="es-ES" dirty="0" err="1"/>
              <a:t>every</a:t>
            </a:r>
            <a:r>
              <a:rPr lang="es-ES" dirty="0"/>
              <a:t> </a:t>
            </a:r>
            <a:r>
              <a:rPr lang="es-ES" dirty="0" err="1"/>
              <a:t>projection</a:t>
            </a:r>
            <a:r>
              <a:rPr lang="es-ES" dirty="0"/>
              <a:t> </a:t>
            </a:r>
            <a:r>
              <a:rPr lang="es-ES" dirty="0" err="1"/>
              <a:t>model</a:t>
            </a:r>
            <a:r>
              <a:rPr lang="es-E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err="1"/>
              <a:t>Let’s</a:t>
            </a:r>
            <a:r>
              <a:rPr lang="es-ES" dirty="0"/>
              <a:t> </a:t>
            </a:r>
            <a:r>
              <a:rPr lang="es-ES" dirty="0" err="1"/>
              <a:t>see</a:t>
            </a:r>
            <a:r>
              <a:rPr lang="es-ES" dirty="0"/>
              <a:t> </a:t>
            </a:r>
            <a:r>
              <a:rPr lang="es-ES" dirty="0" err="1"/>
              <a:t>some</a:t>
            </a:r>
            <a:r>
              <a:rPr lang="es-ES" dirty="0"/>
              <a:t> </a:t>
            </a:r>
            <a:r>
              <a:rPr lang="es-ES" dirty="0" err="1"/>
              <a:t>of</a:t>
            </a:r>
            <a:r>
              <a:rPr lang="es-ES" dirty="0"/>
              <a:t> </a:t>
            </a:r>
            <a:r>
              <a:rPr lang="es-ES" dirty="0" err="1"/>
              <a:t>these</a:t>
            </a:r>
            <a:r>
              <a:rPr lang="es-ES" dirty="0"/>
              <a:t> </a:t>
            </a:r>
            <a:r>
              <a:rPr lang="es-ES" dirty="0" err="1"/>
              <a:t>reults</a:t>
            </a:r>
            <a:r>
              <a:rPr lang="es-ES" dirty="0"/>
              <a:t>, </a:t>
            </a:r>
            <a:r>
              <a:rPr lang="es-ES" dirty="0" err="1"/>
              <a:t>first</a:t>
            </a:r>
            <a:r>
              <a:rPr lang="es-ES" dirty="0"/>
              <a:t>, </a:t>
            </a:r>
            <a:r>
              <a:rPr lang="es-ES" dirty="0" err="1"/>
              <a:t>on</a:t>
            </a:r>
            <a:r>
              <a:rPr lang="es-ES" dirty="0"/>
              <a:t> a </a:t>
            </a:r>
            <a:r>
              <a:rPr lang="es-ES" dirty="0" err="1"/>
              <a:t>daily</a:t>
            </a:r>
            <a:r>
              <a:rPr lang="es-ES" dirty="0"/>
              <a:t> basis:</a:t>
            </a:r>
          </a:p>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9</a:t>
            </a:fld>
            <a:endParaRPr lang="fr-FR" altLang="fr-FR"/>
          </a:p>
        </p:txBody>
      </p:sp>
    </p:spTree>
    <p:extLst>
      <p:ext uri="{BB962C8B-B14F-4D97-AF65-F5344CB8AC3E}">
        <p14:creationId xmlns:p14="http://schemas.microsoft.com/office/powerpoint/2010/main" val="248002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Lo que vemos en estas gráficas son las proyecciones derivadas de los experimentos de CMIP-6 (arriba) y EUROCORDEX (abajo) para la variable precipitación media acumulada al año, para los tres escenarios indicados anteriormente. Así, vemos que:</a:t>
            </a:r>
          </a:p>
          <a:p>
            <a:endParaRPr lang="es-ES" dirty="0"/>
          </a:p>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10</a:t>
            </a:fld>
            <a:endParaRPr lang="fr-FR" altLang="fr-FR"/>
          </a:p>
        </p:txBody>
      </p:sp>
    </p:spTree>
    <p:extLst>
      <p:ext uri="{BB962C8B-B14F-4D97-AF65-F5344CB8AC3E}">
        <p14:creationId xmlns:p14="http://schemas.microsoft.com/office/powerpoint/2010/main" val="4005705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428E1289-EB9C-43B0-978A-4FAFD6E00C50}" type="slidenum">
              <a:rPr lang="fr-FR" altLang="fr-FR" smtClean="0"/>
              <a:pPr>
                <a:defRPr/>
              </a:pPr>
              <a:t>11</a:t>
            </a:fld>
            <a:endParaRPr lang="fr-FR" altLang="fr-FR"/>
          </a:p>
        </p:txBody>
      </p:sp>
    </p:spTree>
    <p:extLst>
      <p:ext uri="{BB962C8B-B14F-4D97-AF65-F5344CB8AC3E}">
        <p14:creationId xmlns:p14="http://schemas.microsoft.com/office/powerpoint/2010/main" val="336580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5" name="Espace réservé du texte 4"/>
          <p:cNvSpPr>
            <a:spLocks noGrp="1"/>
          </p:cNvSpPr>
          <p:nvPr>
            <p:ph type="body" sz="quarter" idx="10" hasCustomPrompt="1"/>
          </p:nvPr>
        </p:nvSpPr>
        <p:spPr bwMode="gray">
          <a:xfrm>
            <a:off x="358775" y="1656000"/>
            <a:ext cx="7921625" cy="675000"/>
          </a:xfrm>
        </p:spPr>
        <p:txBody>
          <a:bodyPr/>
          <a:lstStyle>
            <a:lvl1pPr>
              <a:defRPr/>
            </a:lvl1pPr>
          </a:lstStyle>
          <a:p>
            <a:pPr lvl="0"/>
            <a:r>
              <a:rPr lang="en-GB" noProof="0" dirty="0"/>
              <a:t>Subtitle</a:t>
            </a:r>
          </a:p>
        </p:txBody>
      </p:sp>
      <p:sp>
        <p:nvSpPr>
          <p:cNvPr id="6" name="Espace réservé du texte 4"/>
          <p:cNvSpPr>
            <a:spLocks noGrp="1"/>
          </p:cNvSpPr>
          <p:nvPr>
            <p:ph type="body" sz="quarter" idx="11" hasCustomPrompt="1"/>
          </p:nvPr>
        </p:nvSpPr>
        <p:spPr bwMode="gray">
          <a:xfrm>
            <a:off x="358775" y="2340000"/>
            <a:ext cx="7921625" cy="675000"/>
          </a:xfrm>
        </p:spPr>
        <p:txBody>
          <a:bodyPr/>
          <a:lstStyle>
            <a:lvl1pPr>
              <a:spcBef>
                <a:spcPts val="864"/>
              </a:spcBef>
              <a:defRPr sz="1000"/>
            </a:lvl1pPr>
          </a:lstStyle>
          <a:p>
            <a:pPr lvl="0"/>
            <a:r>
              <a:rPr lang="en-GB" noProof="0" dirty="0"/>
              <a:t>Text</a:t>
            </a:r>
          </a:p>
        </p:txBody>
      </p:sp>
      <p:sp>
        <p:nvSpPr>
          <p:cNvPr id="7" name="Espace réservé de la date 6"/>
          <p:cNvSpPr>
            <a:spLocks noGrp="1"/>
          </p:cNvSpPr>
          <p:nvPr>
            <p:ph type="dt" sz="half" idx="12"/>
          </p:nvPr>
        </p:nvSpPr>
        <p:spPr bwMode="gray"/>
        <p:txBody>
          <a:bodyPr/>
          <a:lstStyle/>
          <a:p>
            <a:endParaRPr lang="en-GB" noProof="0" dirty="0"/>
          </a:p>
        </p:txBody>
      </p:sp>
      <p:sp>
        <p:nvSpPr>
          <p:cNvPr id="8" name="Espace réservé du pied de page 7"/>
          <p:cNvSpPr>
            <a:spLocks noGrp="1"/>
          </p:cNvSpPr>
          <p:nvPr>
            <p:ph type="ftr" sz="quarter" idx="13"/>
          </p:nvPr>
        </p:nvSpPr>
        <p:spPr bwMode="gray"/>
        <p:txBody>
          <a:bodyPr/>
          <a:lstStyle/>
          <a:p>
            <a:r>
              <a:rPr lang="en-GB" noProof="0" dirty="0"/>
              <a:t>SUDs COMUNIDAD VALENCIANA - 5/10/2018</a:t>
            </a:r>
          </a:p>
        </p:txBody>
      </p:sp>
      <p:sp>
        <p:nvSpPr>
          <p:cNvPr id="9" name="Espace réservé du numéro de diapositive 8"/>
          <p:cNvSpPr>
            <a:spLocks noGrp="1"/>
          </p:cNvSpPr>
          <p:nvPr>
            <p:ph type="sldNum" sz="quarter" idx="14"/>
          </p:nvPr>
        </p:nvSpPr>
        <p:spPr bwMode="gray"/>
        <p:txBody>
          <a:bodyPr/>
          <a:lstStyle/>
          <a:p>
            <a:fld id="{24368A89-9C7F-43A7-BE10-515E8145AD10}" type="slidenum">
              <a:rPr lang="en-GB" noProof="0" smtClean="0"/>
              <a:pPr/>
              <a:t>‹Nº›</a:t>
            </a:fld>
            <a:endParaRPr lang="en-GB" noProof="0" dirty="0"/>
          </a:p>
        </p:txBody>
      </p:sp>
    </p:spTree>
    <p:extLst>
      <p:ext uri="{BB962C8B-B14F-4D97-AF65-F5344CB8AC3E}">
        <p14:creationId xmlns:p14="http://schemas.microsoft.com/office/powerpoint/2010/main" val="731314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684213" y="1356123"/>
            <a:ext cx="3600000" cy="3159919"/>
          </a:xfrm>
        </p:spPr>
        <p:txBody>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endParaRPr lang="en-GB" altLang="fr-FR" noProof="0" dirty="0"/>
          </a:p>
        </p:txBody>
      </p:sp>
      <p:sp>
        <p:nvSpPr>
          <p:cNvPr id="8" name="Espace réservé du texte 7"/>
          <p:cNvSpPr>
            <a:spLocks noGrp="1"/>
          </p:cNvSpPr>
          <p:nvPr>
            <p:ph type="body" sz="quarter" idx="13"/>
          </p:nvPr>
        </p:nvSpPr>
        <p:spPr bwMode="gray">
          <a:xfrm>
            <a:off x="358776" y="302401"/>
            <a:ext cx="7921625" cy="1053722"/>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9" name="Espace réservé du texte 7"/>
          <p:cNvSpPr>
            <a:spLocks noGrp="1"/>
          </p:cNvSpPr>
          <p:nvPr>
            <p:ph type="body" sz="quarter" idx="15"/>
          </p:nvPr>
        </p:nvSpPr>
        <p:spPr bwMode="gray">
          <a:xfrm>
            <a:off x="0" y="4310649"/>
            <a:ext cx="2853749" cy="270056"/>
          </a:xfrm>
          <a:solidFill>
            <a:schemeClr val="accent6"/>
          </a:solidFill>
        </p:spPr>
        <p:txBody>
          <a:bodyPr wrap="none" lIns="684000" tIns="72000" rIns="180000" bIns="72000" anchor="b">
            <a:spAutoFit/>
          </a:bodyPr>
          <a:lstStyle>
            <a:lvl1pPr>
              <a:lnSpc>
                <a:spcPct val="90000"/>
              </a:lnSpc>
              <a:spcBef>
                <a:spcPts val="0"/>
              </a:spcBef>
              <a:defRPr sz="900" b="0">
                <a:solidFill>
                  <a:schemeClr val="bg1"/>
                </a:solidFill>
              </a:defRPr>
            </a:lvl1pPr>
            <a:lvl2pPr>
              <a:lnSpc>
                <a:spcPct val="90000"/>
              </a:lnSpc>
              <a:defRPr/>
            </a:lvl2pPr>
          </a:lstStyle>
          <a:p>
            <a:pPr lvl="0"/>
            <a:r>
              <a:rPr lang="fr-FR" noProof="0"/>
              <a:t>Modifiez les styles du texte du masque</a:t>
            </a:r>
          </a:p>
        </p:txBody>
      </p:sp>
      <p:sp>
        <p:nvSpPr>
          <p:cNvPr id="13" name="Espace réservé du contenu 2"/>
          <p:cNvSpPr>
            <a:spLocks noGrp="1"/>
          </p:cNvSpPr>
          <p:nvPr>
            <p:ph idx="19"/>
          </p:nvPr>
        </p:nvSpPr>
        <p:spPr bwMode="gray">
          <a:xfrm>
            <a:off x="4680400" y="1356123"/>
            <a:ext cx="3600000" cy="3159919"/>
          </a:xfrm>
        </p:spPr>
        <p:txBody>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endParaRPr lang="en-GB" altLang="fr-FR" noProof="0" dirty="0"/>
          </a:p>
        </p:txBody>
      </p:sp>
      <p:sp>
        <p:nvSpPr>
          <p:cNvPr id="6" name="Rectangle 4"/>
          <p:cNvSpPr>
            <a:spLocks noGrp="1" noChangeArrowheads="1"/>
          </p:cNvSpPr>
          <p:nvPr>
            <p:ph type="dt" sz="half" idx="20"/>
          </p:nvPr>
        </p:nvSpPr>
        <p:spPr>
          <a:ln/>
        </p:spPr>
        <p:txBody>
          <a:bodyPr/>
          <a:lstStyle>
            <a:lvl1pPr>
              <a:defRPr/>
            </a:lvl1pPr>
          </a:lstStyle>
          <a:p>
            <a:pPr>
              <a:defRPr/>
            </a:pPr>
            <a:endParaRPr lang="en-GB" altLang="fr-FR">
              <a:solidFill>
                <a:srgbClr val="FFFFFF">
                  <a:alpha val="0"/>
                </a:srgbClr>
              </a:solidFill>
            </a:endParaRPr>
          </a:p>
        </p:txBody>
      </p:sp>
      <p:sp>
        <p:nvSpPr>
          <p:cNvPr id="7" name="Rectangle 5"/>
          <p:cNvSpPr>
            <a:spLocks noGrp="1" noChangeArrowheads="1"/>
          </p:cNvSpPr>
          <p:nvPr>
            <p:ph type="ftr" sz="quarter" idx="21"/>
          </p:nvPr>
        </p:nvSpPr>
        <p:spPr>
          <a:ln/>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0" name="Rectangle 6"/>
          <p:cNvSpPr>
            <a:spLocks noGrp="1" noChangeArrowheads="1"/>
          </p:cNvSpPr>
          <p:nvPr>
            <p:ph type="sldNum" sz="quarter" idx="22"/>
          </p:nvPr>
        </p:nvSpPr>
        <p:spPr>
          <a:ln/>
        </p:spPr>
        <p:txBody>
          <a:bodyPr/>
          <a:lstStyle>
            <a:lvl1pPr>
              <a:defRPr/>
            </a:lvl1pPr>
          </a:lstStyle>
          <a:p>
            <a:pPr>
              <a:defRPr/>
            </a:pPr>
            <a:fld id="{222FA432-C540-46D8-A153-74281DB4FC81}"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2531110723"/>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illustration">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684213" y="1356123"/>
            <a:ext cx="3276000" cy="3159919"/>
          </a:xfrm>
        </p:spPr>
        <p:txBody>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endParaRPr lang="en-GB" altLang="fr-FR" noProof="0" dirty="0"/>
          </a:p>
        </p:txBody>
      </p:sp>
      <p:sp>
        <p:nvSpPr>
          <p:cNvPr id="9" name="Espace réservé du texte 7"/>
          <p:cNvSpPr>
            <a:spLocks noGrp="1"/>
          </p:cNvSpPr>
          <p:nvPr>
            <p:ph type="body" sz="quarter" idx="15"/>
          </p:nvPr>
        </p:nvSpPr>
        <p:spPr bwMode="gray">
          <a:xfrm>
            <a:off x="0" y="4310649"/>
            <a:ext cx="2853749" cy="270056"/>
          </a:xfrm>
          <a:solidFill>
            <a:schemeClr val="accent6"/>
          </a:solidFill>
        </p:spPr>
        <p:txBody>
          <a:bodyPr wrap="none" lIns="684000" tIns="72000" rIns="180000" bIns="72000" anchor="b">
            <a:spAutoFit/>
          </a:bodyPr>
          <a:lstStyle>
            <a:lvl1pPr>
              <a:lnSpc>
                <a:spcPct val="90000"/>
              </a:lnSpc>
              <a:spcBef>
                <a:spcPts val="0"/>
              </a:spcBef>
              <a:defRPr sz="900" b="0">
                <a:solidFill>
                  <a:schemeClr val="bg1"/>
                </a:solidFill>
              </a:defRPr>
            </a:lvl1pPr>
            <a:lvl2pPr>
              <a:lnSpc>
                <a:spcPct val="90000"/>
              </a:lnSpc>
              <a:defRPr/>
            </a:lvl2pPr>
          </a:lstStyle>
          <a:p>
            <a:pPr lvl="0"/>
            <a:r>
              <a:rPr lang="fr-FR" noProof="0"/>
              <a:t>Modifiez les styles du texte du masque</a:t>
            </a:r>
          </a:p>
        </p:txBody>
      </p:sp>
      <p:sp>
        <p:nvSpPr>
          <p:cNvPr id="4" name="Espace réservé pour une image  3"/>
          <p:cNvSpPr>
            <a:spLocks noGrp="1"/>
          </p:cNvSpPr>
          <p:nvPr>
            <p:ph type="pic" sz="quarter" idx="19"/>
          </p:nvPr>
        </p:nvSpPr>
        <p:spPr bwMode="gray">
          <a:xfrm>
            <a:off x="4321176" y="1356121"/>
            <a:ext cx="3959225" cy="3159920"/>
          </a:xfrm>
        </p:spPr>
        <p:txBody>
          <a:bodyPr tIns="792000" anchor="ctr"/>
          <a:lstStyle>
            <a:lvl1pPr algn="ctr">
              <a:defRPr sz="1125" b="0"/>
            </a:lvl1pPr>
          </a:lstStyle>
          <a:p>
            <a:pPr lvl="0"/>
            <a:r>
              <a:rPr lang="fr-FR" noProof="0"/>
              <a:t>Cliquez sur l'icône pour ajouter une image</a:t>
            </a:r>
            <a:endParaRPr lang="en-GB" noProof="0" dirty="0"/>
          </a:p>
        </p:txBody>
      </p:sp>
      <p:sp>
        <p:nvSpPr>
          <p:cNvPr id="8" name="Espace réservé du texte 7"/>
          <p:cNvSpPr>
            <a:spLocks noGrp="1"/>
          </p:cNvSpPr>
          <p:nvPr>
            <p:ph type="body" sz="quarter" idx="13"/>
          </p:nvPr>
        </p:nvSpPr>
        <p:spPr bwMode="gray">
          <a:xfrm>
            <a:off x="358776" y="302401"/>
            <a:ext cx="7921625" cy="1053722"/>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6" name="Rectangle 4"/>
          <p:cNvSpPr>
            <a:spLocks noGrp="1" noChangeArrowheads="1"/>
          </p:cNvSpPr>
          <p:nvPr>
            <p:ph type="dt" sz="half" idx="20"/>
          </p:nvPr>
        </p:nvSpPr>
        <p:spPr>
          <a:ln/>
        </p:spPr>
        <p:txBody>
          <a:bodyPr/>
          <a:lstStyle>
            <a:lvl1pPr>
              <a:defRPr/>
            </a:lvl1pPr>
          </a:lstStyle>
          <a:p>
            <a:pPr>
              <a:defRPr/>
            </a:pPr>
            <a:endParaRPr lang="en-GB" altLang="fr-FR">
              <a:solidFill>
                <a:srgbClr val="FFFFFF">
                  <a:alpha val="0"/>
                </a:srgbClr>
              </a:solidFill>
            </a:endParaRPr>
          </a:p>
        </p:txBody>
      </p:sp>
      <p:sp>
        <p:nvSpPr>
          <p:cNvPr id="7" name="Rectangle 5"/>
          <p:cNvSpPr>
            <a:spLocks noGrp="1" noChangeArrowheads="1"/>
          </p:cNvSpPr>
          <p:nvPr>
            <p:ph type="ftr" sz="quarter" idx="21"/>
          </p:nvPr>
        </p:nvSpPr>
        <p:spPr>
          <a:ln/>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0" name="Rectangle 6"/>
          <p:cNvSpPr>
            <a:spLocks noGrp="1" noChangeArrowheads="1"/>
          </p:cNvSpPr>
          <p:nvPr>
            <p:ph type="sldNum" sz="quarter" idx="22"/>
          </p:nvPr>
        </p:nvSpPr>
        <p:spPr>
          <a:ln/>
        </p:spPr>
        <p:txBody>
          <a:bodyPr/>
          <a:lstStyle>
            <a:lvl1pPr>
              <a:defRPr/>
            </a:lvl1pPr>
          </a:lstStyle>
          <a:p>
            <a:pPr>
              <a:defRPr/>
            </a:pPr>
            <a:fld id="{2E3F7458-815F-4B9F-850D-1444A09E7414}"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3454004124"/>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picture">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684213" y="1356123"/>
            <a:ext cx="3276000" cy="3159919"/>
          </a:xfrm>
        </p:spPr>
        <p:txBody>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endParaRPr lang="en-GB" altLang="fr-FR" noProof="0" dirty="0"/>
          </a:p>
        </p:txBody>
      </p:sp>
      <p:sp>
        <p:nvSpPr>
          <p:cNvPr id="9" name="Espace réservé du texte 7"/>
          <p:cNvSpPr>
            <a:spLocks noGrp="1"/>
          </p:cNvSpPr>
          <p:nvPr>
            <p:ph type="body" sz="quarter" idx="15"/>
          </p:nvPr>
        </p:nvSpPr>
        <p:spPr bwMode="gray">
          <a:xfrm>
            <a:off x="0" y="4310649"/>
            <a:ext cx="2853749" cy="270056"/>
          </a:xfrm>
          <a:solidFill>
            <a:schemeClr val="accent6"/>
          </a:solidFill>
        </p:spPr>
        <p:txBody>
          <a:bodyPr wrap="none" lIns="684000" tIns="72000" rIns="180000" bIns="72000" anchor="b">
            <a:spAutoFit/>
          </a:bodyPr>
          <a:lstStyle>
            <a:lvl1pPr>
              <a:lnSpc>
                <a:spcPct val="90000"/>
              </a:lnSpc>
              <a:spcBef>
                <a:spcPts val="0"/>
              </a:spcBef>
              <a:defRPr sz="900" b="0">
                <a:solidFill>
                  <a:schemeClr val="bg1"/>
                </a:solidFill>
              </a:defRPr>
            </a:lvl1pPr>
            <a:lvl2pPr>
              <a:lnSpc>
                <a:spcPct val="90000"/>
              </a:lnSpc>
              <a:defRPr/>
            </a:lvl2pPr>
          </a:lstStyle>
          <a:p>
            <a:pPr lvl="0"/>
            <a:r>
              <a:rPr lang="fr-FR" noProof="0"/>
              <a:t>Modifiez les styles du texte du masque</a:t>
            </a:r>
          </a:p>
        </p:txBody>
      </p:sp>
      <p:sp>
        <p:nvSpPr>
          <p:cNvPr id="4" name="Espace réservé pour une image  3"/>
          <p:cNvSpPr>
            <a:spLocks noGrp="1"/>
          </p:cNvSpPr>
          <p:nvPr>
            <p:ph type="pic" sz="quarter" idx="19"/>
          </p:nvPr>
        </p:nvSpPr>
        <p:spPr bwMode="gray">
          <a:xfrm>
            <a:off x="4572000" y="925116"/>
            <a:ext cx="4572000" cy="3590925"/>
          </a:xfrm>
        </p:spPr>
        <p:txBody>
          <a:bodyPr tIns="792000" anchor="ctr"/>
          <a:lstStyle>
            <a:lvl1pPr algn="ctr">
              <a:defRPr sz="1125" b="0"/>
            </a:lvl1pPr>
          </a:lstStyle>
          <a:p>
            <a:pPr lvl="0"/>
            <a:r>
              <a:rPr lang="fr-FR" noProof="0"/>
              <a:t>Cliquez sur l'icône pour ajouter une image</a:t>
            </a:r>
            <a:endParaRPr lang="en-GB" noProof="0" dirty="0"/>
          </a:p>
        </p:txBody>
      </p:sp>
      <p:sp>
        <p:nvSpPr>
          <p:cNvPr id="8" name="Espace réservé du texte 7"/>
          <p:cNvSpPr>
            <a:spLocks noGrp="1"/>
          </p:cNvSpPr>
          <p:nvPr>
            <p:ph type="body" sz="quarter" idx="13"/>
          </p:nvPr>
        </p:nvSpPr>
        <p:spPr bwMode="gray">
          <a:xfrm>
            <a:off x="358776" y="302401"/>
            <a:ext cx="7921625" cy="1053722"/>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6" name="Rectangle 4"/>
          <p:cNvSpPr>
            <a:spLocks noGrp="1" noChangeArrowheads="1"/>
          </p:cNvSpPr>
          <p:nvPr>
            <p:ph type="dt" sz="half" idx="20"/>
          </p:nvPr>
        </p:nvSpPr>
        <p:spPr>
          <a:ln/>
        </p:spPr>
        <p:txBody>
          <a:bodyPr/>
          <a:lstStyle>
            <a:lvl1pPr>
              <a:defRPr/>
            </a:lvl1pPr>
          </a:lstStyle>
          <a:p>
            <a:pPr>
              <a:defRPr/>
            </a:pPr>
            <a:endParaRPr lang="en-GB" altLang="fr-FR">
              <a:solidFill>
                <a:srgbClr val="FFFFFF">
                  <a:alpha val="0"/>
                </a:srgbClr>
              </a:solidFill>
            </a:endParaRPr>
          </a:p>
        </p:txBody>
      </p:sp>
      <p:sp>
        <p:nvSpPr>
          <p:cNvPr id="7" name="Rectangle 5"/>
          <p:cNvSpPr>
            <a:spLocks noGrp="1" noChangeArrowheads="1"/>
          </p:cNvSpPr>
          <p:nvPr>
            <p:ph type="ftr" sz="quarter" idx="21"/>
          </p:nvPr>
        </p:nvSpPr>
        <p:spPr>
          <a:ln/>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0" name="Rectangle 6"/>
          <p:cNvSpPr>
            <a:spLocks noGrp="1" noChangeArrowheads="1"/>
          </p:cNvSpPr>
          <p:nvPr>
            <p:ph type="sldNum" sz="quarter" idx="22"/>
          </p:nvPr>
        </p:nvSpPr>
        <p:spPr>
          <a:ln/>
        </p:spPr>
        <p:txBody>
          <a:bodyPr/>
          <a:lstStyle>
            <a:lvl1pPr>
              <a:defRPr/>
            </a:lvl1pPr>
          </a:lstStyle>
          <a:p>
            <a:pPr>
              <a:defRPr/>
            </a:pPr>
            <a:fld id="{5A4253B3-0D32-4C2B-8520-96F25250FB94}"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271331236"/>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4" name="Espace réservé pour une image  3"/>
          <p:cNvSpPr>
            <a:spLocks noGrp="1"/>
          </p:cNvSpPr>
          <p:nvPr>
            <p:ph type="pic" sz="quarter" idx="19"/>
          </p:nvPr>
        </p:nvSpPr>
        <p:spPr bwMode="gray">
          <a:xfrm>
            <a:off x="358776" y="928860"/>
            <a:ext cx="8785225" cy="3587182"/>
          </a:xfrm>
        </p:spPr>
        <p:txBody>
          <a:bodyPr tIns="792000" anchor="ctr"/>
          <a:lstStyle>
            <a:lvl1pPr algn="ctr">
              <a:defRPr sz="1125" b="0"/>
            </a:lvl1pPr>
          </a:lstStyle>
          <a:p>
            <a:pPr lvl="0"/>
            <a:r>
              <a:rPr lang="fr-FR" noProof="0"/>
              <a:t>Cliquez sur l'icône pour ajouter une image</a:t>
            </a:r>
            <a:endParaRPr lang="en-GB" noProof="0" dirty="0"/>
          </a:p>
        </p:txBody>
      </p:sp>
      <p:sp>
        <p:nvSpPr>
          <p:cNvPr id="8" name="Espace réservé du texte 7"/>
          <p:cNvSpPr>
            <a:spLocks noGrp="1"/>
          </p:cNvSpPr>
          <p:nvPr>
            <p:ph type="body" sz="quarter" idx="13"/>
          </p:nvPr>
        </p:nvSpPr>
        <p:spPr bwMode="gray">
          <a:xfrm>
            <a:off x="358776" y="302401"/>
            <a:ext cx="7921625" cy="622716"/>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17" name="Espace réservé du texte 12"/>
          <p:cNvSpPr>
            <a:spLocks noGrp="1"/>
          </p:cNvSpPr>
          <p:nvPr>
            <p:ph type="body" sz="quarter" idx="20"/>
          </p:nvPr>
        </p:nvSpPr>
        <p:spPr bwMode="gray">
          <a:xfrm>
            <a:off x="1008000" y="1655100"/>
            <a:ext cx="1900276" cy="2147909"/>
          </a:xfrm>
          <a:custGeom>
            <a:avLst/>
            <a:gdLst>
              <a:gd name="connsiteX0" fmla="*/ 950932 w 1900276"/>
              <a:gd name="connsiteY0" fmla="*/ 13 h 2863878"/>
              <a:gd name="connsiteX1" fmla="*/ 1900257 w 1900276"/>
              <a:gd name="connsiteY1" fmla="*/ 1901837 h 2863878"/>
              <a:gd name="connsiteX2" fmla="*/ 950932 w 1900276"/>
              <a:gd name="connsiteY2" fmla="*/ 2863862 h 2863878"/>
              <a:gd name="connsiteX3" fmla="*/ 20 w 1900276"/>
              <a:gd name="connsiteY3" fmla="*/ 1901837 h 2863878"/>
              <a:gd name="connsiteX4" fmla="*/ 950932 w 1900276"/>
              <a:gd name="connsiteY4" fmla="*/ 13 h 286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6" h="2863878">
                <a:moveTo>
                  <a:pt x="950932" y="13"/>
                </a:moveTo>
                <a:cubicBezTo>
                  <a:pt x="950932" y="4775"/>
                  <a:pt x="1897082" y="1339862"/>
                  <a:pt x="1900257" y="1901837"/>
                </a:cubicBezTo>
                <a:cubicBezTo>
                  <a:pt x="1903432" y="2401900"/>
                  <a:pt x="1516082" y="2867037"/>
                  <a:pt x="950932" y="2863862"/>
                </a:cubicBezTo>
                <a:cubicBezTo>
                  <a:pt x="382608" y="2860687"/>
                  <a:pt x="-3155" y="2392375"/>
                  <a:pt x="20" y="1901837"/>
                </a:cubicBezTo>
                <a:cubicBezTo>
                  <a:pt x="7958" y="1344625"/>
                  <a:pt x="949345" y="-4750"/>
                  <a:pt x="950932" y="13"/>
                </a:cubicBezTo>
                <a:close/>
              </a:path>
            </a:pathLst>
          </a:custGeom>
          <a:solidFill>
            <a:schemeClr val="accent6"/>
          </a:solidFill>
        </p:spPr>
        <p:txBody>
          <a:bodyPr bIns="72000" anchor="ctr">
            <a:noAutofit/>
          </a:bodyPr>
          <a:lstStyle>
            <a:lvl1pPr algn="ctr">
              <a:lnSpc>
                <a:spcPct val="90000"/>
              </a:lnSpc>
              <a:spcBef>
                <a:spcPts val="0"/>
              </a:spcBef>
              <a:defRPr sz="2850">
                <a:solidFill>
                  <a:schemeClr val="bg1"/>
                </a:solidFill>
              </a:defRPr>
            </a:lvl1pPr>
            <a:lvl2pPr algn="ctr">
              <a:lnSpc>
                <a:spcPct val="90000"/>
              </a:lnSpc>
              <a:defRPr sz="1425">
                <a:solidFill>
                  <a:schemeClr val="bg1"/>
                </a:solidFill>
              </a:defRPr>
            </a:lvl2pPr>
          </a:lstStyle>
          <a:p>
            <a:pPr lvl="0"/>
            <a:r>
              <a:rPr lang="fr-FR" noProof="0"/>
              <a:t>Modifiez les styles du texte du masque</a:t>
            </a:r>
          </a:p>
          <a:p>
            <a:pPr lvl="1"/>
            <a:r>
              <a:rPr lang="fr-FR" noProof="0"/>
              <a:t>Deuxième niveau</a:t>
            </a:r>
          </a:p>
        </p:txBody>
      </p:sp>
      <p:sp>
        <p:nvSpPr>
          <p:cNvPr id="5" name="Rectangle 4"/>
          <p:cNvSpPr>
            <a:spLocks noGrp="1" noChangeArrowheads="1"/>
          </p:cNvSpPr>
          <p:nvPr>
            <p:ph type="dt" sz="half" idx="21"/>
          </p:nvPr>
        </p:nvSpPr>
        <p:spPr>
          <a:ln/>
        </p:spPr>
        <p:txBody>
          <a:bodyPr/>
          <a:lstStyle>
            <a:lvl1pPr>
              <a:defRPr/>
            </a:lvl1pPr>
          </a:lstStyle>
          <a:p>
            <a:pPr>
              <a:defRPr/>
            </a:pPr>
            <a:endParaRPr lang="en-GB" altLang="fr-FR">
              <a:solidFill>
                <a:srgbClr val="FFFFFF">
                  <a:alpha val="0"/>
                </a:srgbClr>
              </a:solidFill>
            </a:endParaRPr>
          </a:p>
        </p:txBody>
      </p:sp>
      <p:sp>
        <p:nvSpPr>
          <p:cNvPr id="6" name="Rectangle 5"/>
          <p:cNvSpPr>
            <a:spLocks noGrp="1" noChangeArrowheads="1"/>
          </p:cNvSpPr>
          <p:nvPr>
            <p:ph type="ftr" sz="quarter" idx="22"/>
          </p:nvPr>
        </p:nvSpPr>
        <p:spPr>
          <a:ln/>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7" name="Rectangle 6"/>
          <p:cNvSpPr>
            <a:spLocks noGrp="1" noChangeArrowheads="1"/>
          </p:cNvSpPr>
          <p:nvPr>
            <p:ph type="sldNum" sz="quarter" idx="23"/>
          </p:nvPr>
        </p:nvSpPr>
        <p:spPr>
          <a:ln/>
        </p:spPr>
        <p:txBody>
          <a:bodyPr/>
          <a:lstStyle>
            <a:lvl1pPr>
              <a:defRPr/>
            </a:lvl1pPr>
          </a:lstStyle>
          <a:p>
            <a:pPr>
              <a:defRPr/>
            </a:pPr>
            <a:fld id="{3BC681CE-4E64-4F4D-8431-96CD949FBC01}"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1491069416"/>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bwMode="gray">
          <a:xfrm>
            <a:off x="358776" y="302401"/>
            <a:ext cx="8101013" cy="1053722"/>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4" name="Espace réservé du texte 3"/>
          <p:cNvSpPr>
            <a:spLocks noGrp="1"/>
          </p:cNvSpPr>
          <p:nvPr>
            <p:ph type="body" sz="quarter" idx="19"/>
          </p:nvPr>
        </p:nvSpPr>
        <p:spPr bwMode="gray">
          <a:xfrm>
            <a:off x="684213" y="1356122"/>
            <a:ext cx="2268000" cy="702000"/>
          </a:xfrm>
        </p:spPr>
        <p:txBody>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endParaRPr lang="en-GB" altLang="fr-FR" noProof="0" dirty="0"/>
          </a:p>
        </p:txBody>
      </p:sp>
      <p:sp>
        <p:nvSpPr>
          <p:cNvPr id="13" name="Espace réservé du texte 3"/>
          <p:cNvSpPr>
            <a:spLocks noGrp="1"/>
          </p:cNvSpPr>
          <p:nvPr>
            <p:ph type="body" sz="quarter" idx="20"/>
          </p:nvPr>
        </p:nvSpPr>
        <p:spPr bwMode="gray">
          <a:xfrm>
            <a:off x="3438000" y="1356122"/>
            <a:ext cx="2268000" cy="702000"/>
          </a:xfrm>
        </p:spPr>
        <p:txBody>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endParaRPr lang="en-GB" altLang="fr-FR" noProof="0" dirty="0"/>
          </a:p>
        </p:txBody>
      </p:sp>
      <p:sp>
        <p:nvSpPr>
          <p:cNvPr id="14" name="Espace réservé du texte 3"/>
          <p:cNvSpPr>
            <a:spLocks noGrp="1"/>
          </p:cNvSpPr>
          <p:nvPr>
            <p:ph type="body" sz="quarter" idx="21"/>
          </p:nvPr>
        </p:nvSpPr>
        <p:spPr bwMode="gray">
          <a:xfrm>
            <a:off x="6537600" y="1355400"/>
            <a:ext cx="2268000" cy="702000"/>
          </a:xfrm>
        </p:spPr>
        <p:txBody>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endParaRPr lang="en-GB" altLang="fr-FR" noProof="0" dirty="0"/>
          </a:p>
        </p:txBody>
      </p:sp>
      <p:sp>
        <p:nvSpPr>
          <p:cNvPr id="15" name="Espace réservé pour une image  3"/>
          <p:cNvSpPr>
            <a:spLocks noGrp="1"/>
          </p:cNvSpPr>
          <p:nvPr>
            <p:ph type="pic" sz="quarter" idx="22"/>
          </p:nvPr>
        </p:nvSpPr>
        <p:spPr bwMode="gray">
          <a:xfrm>
            <a:off x="358775" y="2058591"/>
            <a:ext cx="2808000" cy="2457000"/>
          </a:xfrm>
        </p:spPr>
        <p:txBody>
          <a:bodyPr tIns="792000" anchor="ctr"/>
          <a:lstStyle>
            <a:lvl1pPr algn="ctr">
              <a:defRPr sz="1125" b="0"/>
            </a:lvl1pPr>
          </a:lstStyle>
          <a:p>
            <a:pPr lvl="0"/>
            <a:r>
              <a:rPr lang="fr-FR" noProof="0"/>
              <a:t>Cliquez sur l'icône pour ajouter une image</a:t>
            </a:r>
            <a:endParaRPr lang="en-GB" noProof="0" dirty="0"/>
          </a:p>
        </p:txBody>
      </p:sp>
      <p:sp>
        <p:nvSpPr>
          <p:cNvPr id="16" name="Espace réservé pour une image  3"/>
          <p:cNvSpPr>
            <a:spLocks noGrp="1"/>
          </p:cNvSpPr>
          <p:nvPr>
            <p:ph type="pic" sz="quarter" idx="23"/>
          </p:nvPr>
        </p:nvSpPr>
        <p:spPr bwMode="gray">
          <a:xfrm>
            <a:off x="3348325" y="2057400"/>
            <a:ext cx="2808000" cy="2457000"/>
          </a:xfrm>
        </p:spPr>
        <p:txBody>
          <a:bodyPr tIns="792000" anchor="ctr"/>
          <a:lstStyle>
            <a:lvl1pPr algn="ctr">
              <a:defRPr sz="1125" b="0"/>
            </a:lvl1pPr>
          </a:lstStyle>
          <a:p>
            <a:pPr lvl="0"/>
            <a:r>
              <a:rPr lang="fr-FR" noProof="0"/>
              <a:t>Cliquez sur l'icône pour ajouter une image</a:t>
            </a:r>
            <a:endParaRPr lang="en-GB" noProof="0" dirty="0"/>
          </a:p>
        </p:txBody>
      </p:sp>
      <p:sp>
        <p:nvSpPr>
          <p:cNvPr id="17" name="Espace réservé pour une image  3"/>
          <p:cNvSpPr>
            <a:spLocks noGrp="1"/>
          </p:cNvSpPr>
          <p:nvPr>
            <p:ph type="pic" sz="quarter" idx="24"/>
          </p:nvPr>
        </p:nvSpPr>
        <p:spPr bwMode="gray">
          <a:xfrm>
            <a:off x="6336000" y="2058591"/>
            <a:ext cx="2808000" cy="2457000"/>
          </a:xfrm>
        </p:spPr>
        <p:txBody>
          <a:bodyPr tIns="792000" anchor="ctr"/>
          <a:lstStyle>
            <a:lvl1pPr algn="ctr">
              <a:defRPr sz="1125" b="0"/>
            </a:lvl1pPr>
          </a:lstStyle>
          <a:p>
            <a:pPr lvl="0"/>
            <a:r>
              <a:rPr lang="fr-FR" noProof="0"/>
              <a:t>Cliquez sur l'icône pour ajouter une image</a:t>
            </a:r>
            <a:endParaRPr lang="en-GB" noProof="0" dirty="0"/>
          </a:p>
        </p:txBody>
      </p:sp>
      <p:sp>
        <p:nvSpPr>
          <p:cNvPr id="9" name="Rectangle 4"/>
          <p:cNvSpPr>
            <a:spLocks noGrp="1" noChangeArrowheads="1"/>
          </p:cNvSpPr>
          <p:nvPr>
            <p:ph type="dt" sz="half" idx="25"/>
          </p:nvPr>
        </p:nvSpPr>
        <p:spPr>
          <a:ln/>
        </p:spPr>
        <p:txBody>
          <a:bodyPr/>
          <a:lstStyle>
            <a:lvl1pPr>
              <a:defRPr/>
            </a:lvl1pPr>
          </a:lstStyle>
          <a:p>
            <a:pPr>
              <a:defRPr/>
            </a:pPr>
            <a:endParaRPr lang="en-GB" altLang="fr-FR">
              <a:solidFill>
                <a:srgbClr val="FFFFFF">
                  <a:alpha val="0"/>
                </a:srgbClr>
              </a:solidFill>
            </a:endParaRPr>
          </a:p>
        </p:txBody>
      </p:sp>
      <p:sp>
        <p:nvSpPr>
          <p:cNvPr id="10" name="Rectangle 5"/>
          <p:cNvSpPr>
            <a:spLocks noGrp="1" noChangeArrowheads="1"/>
          </p:cNvSpPr>
          <p:nvPr>
            <p:ph type="ftr" sz="quarter" idx="26"/>
          </p:nvPr>
        </p:nvSpPr>
        <p:spPr>
          <a:ln/>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1" name="Rectangle 6"/>
          <p:cNvSpPr>
            <a:spLocks noGrp="1" noChangeArrowheads="1"/>
          </p:cNvSpPr>
          <p:nvPr>
            <p:ph type="sldNum" sz="quarter" idx="27"/>
          </p:nvPr>
        </p:nvSpPr>
        <p:spPr>
          <a:ln/>
        </p:spPr>
        <p:txBody>
          <a:bodyPr/>
          <a:lstStyle>
            <a:lvl1pPr>
              <a:defRPr/>
            </a:lvl1pPr>
          </a:lstStyle>
          <a:p>
            <a:pPr>
              <a:defRPr/>
            </a:pPr>
            <a:fld id="{2C2FF95C-F442-4369-A7CF-C6330B57B082}"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407436084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bwMode="gray">
          <a:xfrm>
            <a:off x="358776" y="302401"/>
            <a:ext cx="8101013" cy="1053722"/>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4" name="Espace réservé du texte 3"/>
          <p:cNvSpPr>
            <a:spLocks noGrp="1"/>
          </p:cNvSpPr>
          <p:nvPr>
            <p:ph type="body" sz="quarter" idx="19"/>
          </p:nvPr>
        </p:nvSpPr>
        <p:spPr bwMode="gray">
          <a:xfrm>
            <a:off x="684213" y="1356122"/>
            <a:ext cx="2268000" cy="702000"/>
          </a:xfrm>
        </p:spPr>
        <p:txBody>
          <a:bodyPr/>
          <a:lstStyle/>
          <a:p>
            <a:pPr lvl="0"/>
            <a:r>
              <a:rPr lang="fr-FR" altLang="fr-FR" noProof="0" dirty="0"/>
              <a:t>Modifiez les styles du texte du masque</a:t>
            </a:r>
          </a:p>
          <a:p>
            <a:pPr lvl="1"/>
            <a:r>
              <a:rPr lang="fr-FR" altLang="fr-FR" noProof="0" dirty="0"/>
              <a:t>Deuxième niveau</a:t>
            </a:r>
          </a:p>
          <a:p>
            <a:pPr lvl="2"/>
            <a:r>
              <a:rPr lang="fr-FR" altLang="fr-FR" noProof="0" dirty="0"/>
              <a:t>Troisième niveau</a:t>
            </a:r>
          </a:p>
          <a:p>
            <a:pPr lvl="3"/>
            <a:r>
              <a:rPr lang="fr-FR" altLang="fr-FR" noProof="0" dirty="0"/>
              <a:t>Quatrième niveau</a:t>
            </a:r>
          </a:p>
          <a:p>
            <a:pPr lvl="4"/>
            <a:r>
              <a:rPr lang="fr-FR" altLang="fr-FR" noProof="0" dirty="0"/>
              <a:t>Cinquième niveau</a:t>
            </a:r>
            <a:endParaRPr lang="en-GB" altLang="fr-FR" noProof="0" dirty="0"/>
          </a:p>
        </p:txBody>
      </p:sp>
      <p:sp>
        <p:nvSpPr>
          <p:cNvPr id="14" name="Espace réservé du texte 3"/>
          <p:cNvSpPr>
            <a:spLocks noGrp="1"/>
          </p:cNvSpPr>
          <p:nvPr>
            <p:ph type="body" sz="quarter" idx="21"/>
          </p:nvPr>
        </p:nvSpPr>
        <p:spPr bwMode="gray">
          <a:xfrm>
            <a:off x="6537600" y="1355400"/>
            <a:ext cx="2268000" cy="702000"/>
          </a:xfrm>
        </p:spPr>
        <p:txBody>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endParaRPr lang="en-GB" altLang="fr-FR" noProof="0" dirty="0"/>
          </a:p>
        </p:txBody>
      </p:sp>
      <p:sp>
        <p:nvSpPr>
          <p:cNvPr id="16" name="Espace réservé pour une image  3"/>
          <p:cNvSpPr>
            <a:spLocks noGrp="1"/>
          </p:cNvSpPr>
          <p:nvPr>
            <p:ph type="pic" sz="quarter" idx="23"/>
          </p:nvPr>
        </p:nvSpPr>
        <p:spPr bwMode="gray">
          <a:xfrm>
            <a:off x="358775" y="2057400"/>
            <a:ext cx="5797550" cy="2457000"/>
          </a:xfrm>
        </p:spPr>
        <p:txBody>
          <a:bodyPr tIns="792000" anchor="ctr"/>
          <a:lstStyle>
            <a:lvl1pPr algn="ctr">
              <a:defRPr sz="1125" b="0"/>
            </a:lvl1pPr>
          </a:lstStyle>
          <a:p>
            <a:pPr lvl="0"/>
            <a:r>
              <a:rPr lang="fr-FR" noProof="0" dirty="0"/>
              <a:t>Cliquez sur l'icône pour ajouter une image</a:t>
            </a:r>
            <a:endParaRPr lang="en-GB" noProof="0" dirty="0"/>
          </a:p>
        </p:txBody>
      </p:sp>
      <p:sp>
        <p:nvSpPr>
          <p:cNvPr id="17" name="Espace réservé pour une image  3"/>
          <p:cNvSpPr>
            <a:spLocks noGrp="1"/>
          </p:cNvSpPr>
          <p:nvPr>
            <p:ph type="pic" sz="quarter" idx="24"/>
          </p:nvPr>
        </p:nvSpPr>
        <p:spPr bwMode="gray">
          <a:xfrm>
            <a:off x="6336000" y="2058591"/>
            <a:ext cx="2808000" cy="2457000"/>
          </a:xfrm>
        </p:spPr>
        <p:txBody>
          <a:bodyPr tIns="792000" anchor="ctr"/>
          <a:lstStyle>
            <a:lvl1pPr algn="ctr">
              <a:defRPr sz="1125" b="0"/>
            </a:lvl1pPr>
          </a:lstStyle>
          <a:p>
            <a:pPr lvl="0"/>
            <a:r>
              <a:rPr lang="fr-FR" noProof="0"/>
              <a:t>Cliquez sur l'icône pour ajouter une image</a:t>
            </a:r>
            <a:endParaRPr lang="en-GB" noProof="0" dirty="0"/>
          </a:p>
        </p:txBody>
      </p:sp>
      <p:sp>
        <p:nvSpPr>
          <p:cNvPr id="7" name="Rectangle 4"/>
          <p:cNvSpPr>
            <a:spLocks noGrp="1" noChangeArrowheads="1"/>
          </p:cNvSpPr>
          <p:nvPr>
            <p:ph type="dt" sz="half" idx="25"/>
          </p:nvPr>
        </p:nvSpPr>
        <p:spPr>
          <a:ln/>
        </p:spPr>
        <p:txBody>
          <a:bodyPr/>
          <a:lstStyle>
            <a:lvl1pPr>
              <a:defRPr/>
            </a:lvl1pPr>
          </a:lstStyle>
          <a:p>
            <a:pPr>
              <a:defRPr/>
            </a:pPr>
            <a:endParaRPr lang="en-GB" altLang="fr-FR">
              <a:solidFill>
                <a:srgbClr val="FFFFFF">
                  <a:alpha val="0"/>
                </a:srgbClr>
              </a:solidFill>
            </a:endParaRPr>
          </a:p>
        </p:txBody>
      </p:sp>
      <p:sp>
        <p:nvSpPr>
          <p:cNvPr id="9" name="Rectangle 5"/>
          <p:cNvSpPr>
            <a:spLocks noGrp="1" noChangeArrowheads="1"/>
          </p:cNvSpPr>
          <p:nvPr>
            <p:ph type="ftr" sz="quarter" idx="26"/>
          </p:nvPr>
        </p:nvSpPr>
        <p:spPr>
          <a:ln/>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0" name="Rectangle 6"/>
          <p:cNvSpPr>
            <a:spLocks noGrp="1" noChangeArrowheads="1"/>
          </p:cNvSpPr>
          <p:nvPr>
            <p:ph type="sldNum" sz="quarter" idx="27"/>
          </p:nvPr>
        </p:nvSpPr>
        <p:spPr>
          <a:ln/>
        </p:spPr>
        <p:txBody>
          <a:bodyPr/>
          <a:lstStyle>
            <a:lvl1pPr>
              <a:defRPr/>
            </a:lvl1pPr>
          </a:lstStyle>
          <a:p>
            <a:pPr>
              <a:defRPr/>
            </a:pPr>
            <a:fld id="{7A2BCB07-8C9C-48B8-8B55-709167819F64}"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209813724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harts_BG_1">
    <p:spTree>
      <p:nvGrpSpPr>
        <p:cNvPr id="1" name=""/>
        <p:cNvGrpSpPr/>
        <p:nvPr/>
      </p:nvGrpSpPr>
      <p:grpSpPr>
        <a:xfrm>
          <a:off x="0" y="0"/>
          <a:ext cx="0" cy="0"/>
          <a:chOff x="0" y="0"/>
          <a:chExt cx="0" cy="0"/>
        </a:xfrm>
      </p:grpSpPr>
      <p:sp>
        <p:nvSpPr>
          <p:cNvPr id="12" name="Rectangle 11"/>
          <p:cNvSpPr/>
          <p:nvPr userDrawn="1"/>
        </p:nvSpPr>
        <p:spPr bwMode="gray">
          <a:xfrm>
            <a:off x="0" y="925116"/>
            <a:ext cx="9144000" cy="35909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8" name="Espace réservé du texte 7"/>
          <p:cNvSpPr>
            <a:spLocks noGrp="1"/>
          </p:cNvSpPr>
          <p:nvPr>
            <p:ph type="body" sz="quarter" idx="13"/>
          </p:nvPr>
        </p:nvSpPr>
        <p:spPr bwMode="gray">
          <a:xfrm>
            <a:off x="358776" y="302401"/>
            <a:ext cx="8101013" cy="622716"/>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13" name="Espace réservé du texte 3"/>
          <p:cNvSpPr>
            <a:spLocks noGrp="1"/>
          </p:cNvSpPr>
          <p:nvPr>
            <p:ph type="body" sz="quarter" idx="20"/>
          </p:nvPr>
        </p:nvSpPr>
        <p:spPr bwMode="gray">
          <a:xfrm>
            <a:off x="684213" y="3491100"/>
            <a:ext cx="2160000" cy="1026000"/>
          </a:xfrm>
        </p:spPr>
        <p:txBody>
          <a:bodyPr lIns="288000"/>
          <a:lstStyle>
            <a:lvl1pPr>
              <a:lnSpc>
                <a:spcPct val="114000"/>
              </a:lnSpc>
              <a:spcBef>
                <a:spcPts val="0"/>
              </a:spcBef>
              <a:defRPr sz="750" b="0">
                <a:solidFill>
                  <a:schemeClr val="bg1"/>
                </a:solidFill>
              </a:defRPr>
            </a:lvl1pPr>
            <a:lvl2pPr>
              <a:lnSpc>
                <a:spcPct val="114000"/>
              </a:lnSpc>
              <a:defRPr sz="75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5" name="Espace réservé du graphique 4"/>
          <p:cNvSpPr>
            <a:spLocks noGrp="1"/>
          </p:cNvSpPr>
          <p:nvPr>
            <p:ph type="chart" sz="quarter" idx="21"/>
          </p:nvPr>
        </p:nvSpPr>
        <p:spPr bwMode="gray">
          <a:xfrm>
            <a:off x="684213" y="1695600"/>
            <a:ext cx="2160000" cy="1782000"/>
          </a:xfrm>
        </p:spPr>
        <p:txBody>
          <a:bodyPr tIns="900000" anchor="ctr"/>
          <a:lstStyle>
            <a:lvl1pPr algn="ctr">
              <a:defRPr sz="1125" b="0">
                <a:solidFill>
                  <a:schemeClr val="bg1"/>
                </a:solidFill>
              </a:defRPr>
            </a:lvl1pPr>
          </a:lstStyle>
          <a:p>
            <a:pPr lvl="0"/>
            <a:r>
              <a:rPr lang="fr-FR" noProof="0"/>
              <a:t>Cliquez sur l'icône pour ajouter un graphique</a:t>
            </a:r>
            <a:endParaRPr lang="en-GB" noProof="0" dirty="0"/>
          </a:p>
        </p:txBody>
      </p:sp>
      <p:sp>
        <p:nvSpPr>
          <p:cNvPr id="4" name="Espace réservé du texte 3"/>
          <p:cNvSpPr>
            <a:spLocks noGrp="1"/>
          </p:cNvSpPr>
          <p:nvPr>
            <p:ph type="body" sz="quarter" idx="19"/>
          </p:nvPr>
        </p:nvSpPr>
        <p:spPr bwMode="gray">
          <a:xfrm>
            <a:off x="684213" y="1356122"/>
            <a:ext cx="2160000" cy="270000"/>
          </a:xfrm>
        </p:spPr>
        <p:txBody>
          <a:bodyPr lIns="288000" tIns="72000"/>
          <a:lstStyle>
            <a:lvl1pPr>
              <a:lnSpc>
                <a:spcPct val="114000"/>
              </a:lnSpc>
              <a:spcBef>
                <a:spcPts val="0"/>
              </a:spcBef>
              <a:defRPr sz="75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5" name="Espace réservé du texte 3"/>
          <p:cNvSpPr>
            <a:spLocks noGrp="1"/>
          </p:cNvSpPr>
          <p:nvPr>
            <p:ph type="body" sz="quarter" idx="22"/>
          </p:nvPr>
        </p:nvSpPr>
        <p:spPr bwMode="gray">
          <a:xfrm>
            <a:off x="3492000" y="3491100"/>
            <a:ext cx="2160000" cy="1026000"/>
          </a:xfrm>
        </p:spPr>
        <p:txBody>
          <a:bodyPr lIns="288000"/>
          <a:lstStyle>
            <a:lvl1pPr>
              <a:lnSpc>
                <a:spcPct val="114000"/>
              </a:lnSpc>
              <a:spcBef>
                <a:spcPts val="0"/>
              </a:spcBef>
              <a:defRPr sz="750" b="0">
                <a:solidFill>
                  <a:schemeClr val="bg1"/>
                </a:solidFill>
              </a:defRPr>
            </a:lvl1pPr>
            <a:lvl2pPr>
              <a:lnSpc>
                <a:spcPct val="114000"/>
              </a:lnSpc>
              <a:defRPr sz="75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18" name="Espace réservé du graphique 4"/>
          <p:cNvSpPr>
            <a:spLocks noGrp="1"/>
          </p:cNvSpPr>
          <p:nvPr>
            <p:ph type="chart" sz="quarter" idx="23"/>
          </p:nvPr>
        </p:nvSpPr>
        <p:spPr bwMode="gray">
          <a:xfrm>
            <a:off x="3492000" y="1695600"/>
            <a:ext cx="2160000" cy="1782000"/>
          </a:xfrm>
        </p:spPr>
        <p:txBody>
          <a:bodyPr tIns="900000" anchor="ctr"/>
          <a:lstStyle>
            <a:lvl1pPr algn="ctr">
              <a:defRPr sz="1125" b="0">
                <a:solidFill>
                  <a:schemeClr val="bg1"/>
                </a:solidFill>
              </a:defRPr>
            </a:lvl1pPr>
          </a:lstStyle>
          <a:p>
            <a:pPr lvl="0"/>
            <a:r>
              <a:rPr lang="fr-FR" noProof="0"/>
              <a:t>Cliquez sur l'icône pour ajouter un graphique</a:t>
            </a:r>
            <a:endParaRPr lang="en-GB" noProof="0" dirty="0"/>
          </a:p>
        </p:txBody>
      </p:sp>
      <p:sp>
        <p:nvSpPr>
          <p:cNvPr id="19" name="Espace réservé du texte 3"/>
          <p:cNvSpPr>
            <a:spLocks noGrp="1"/>
          </p:cNvSpPr>
          <p:nvPr>
            <p:ph type="body" sz="quarter" idx="24"/>
          </p:nvPr>
        </p:nvSpPr>
        <p:spPr bwMode="gray">
          <a:xfrm>
            <a:off x="3492000" y="1356122"/>
            <a:ext cx="2160000" cy="270000"/>
          </a:xfrm>
        </p:spPr>
        <p:txBody>
          <a:bodyPr lIns="288000" tIns="72000"/>
          <a:lstStyle>
            <a:lvl1pPr>
              <a:lnSpc>
                <a:spcPct val="114000"/>
              </a:lnSpc>
              <a:spcBef>
                <a:spcPts val="0"/>
              </a:spcBef>
              <a:defRPr sz="75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20" name="Espace réservé du texte 3"/>
          <p:cNvSpPr>
            <a:spLocks noGrp="1"/>
          </p:cNvSpPr>
          <p:nvPr>
            <p:ph type="body" sz="quarter" idx="25"/>
          </p:nvPr>
        </p:nvSpPr>
        <p:spPr bwMode="gray">
          <a:xfrm>
            <a:off x="6299788" y="3491100"/>
            <a:ext cx="2160000" cy="1026000"/>
          </a:xfrm>
        </p:spPr>
        <p:txBody>
          <a:bodyPr lIns="288000"/>
          <a:lstStyle>
            <a:lvl1pPr>
              <a:lnSpc>
                <a:spcPct val="114000"/>
              </a:lnSpc>
              <a:spcBef>
                <a:spcPts val="0"/>
              </a:spcBef>
              <a:defRPr sz="750" b="0">
                <a:solidFill>
                  <a:schemeClr val="bg1"/>
                </a:solidFill>
              </a:defRPr>
            </a:lvl1pPr>
            <a:lvl2pPr>
              <a:lnSpc>
                <a:spcPct val="114000"/>
              </a:lnSpc>
              <a:defRPr sz="75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21" name="Espace réservé du graphique 4"/>
          <p:cNvSpPr>
            <a:spLocks noGrp="1"/>
          </p:cNvSpPr>
          <p:nvPr>
            <p:ph type="chart" sz="quarter" idx="26"/>
          </p:nvPr>
        </p:nvSpPr>
        <p:spPr bwMode="gray">
          <a:xfrm>
            <a:off x="6299788" y="1695600"/>
            <a:ext cx="2160000" cy="1782000"/>
          </a:xfrm>
        </p:spPr>
        <p:txBody>
          <a:bodyPr tIns="900000" anchor="ctr"/>
          <a:lstStyle>
            <a:lvl1pPr algn="ctr">
              <a:defRPr sz="1125" b="0">
                <a:solidFill>
                  <a:schemeClr val="bg1"/>
                </a:solidFill>
              </a:defRPr>
            </a:lvl1pPr>
          </a:lstStyle>
          <a:p>
            <a:pPr lvl="0"/>
            <a:r>
              <a:rPr lang="fr-FR" noProof="0"/>
              <a:t>Cliquez sur l'icône pour ajouter un graphique</a:t>
            </a:r>
            <a:endParaRPr lang="en-GB" noProof="0" dirty="0"/>
          </a:p>
        </p:txBody>
      </p:sp>
      <p:sp>
        <p:nvSpPr>
          <p:cNvPr id="22" name="Espace réservé du texte 3"/>
          <p:cNvSpPr>
            <a:spLocks noGrp="1"/>
          </p:cNvSpPr>
          <p:nvPr>
            <p:ph type="body" sz="quarter" idx="27"/>
          </p:nvPr>
        </p:nvSpPr>
        <p:spPr bwMode="gray">
          <a:xfrm>
            <a:off x="6299788" y="1356122"/>
            <a:ext cx="2160000" cy="270000"/>
          </a:xfrm>
        </p:spPr>
        <p:txBody>
          <a:bodyPr lIns="288000" tIns="72000"/>
          <a:lstStyle>
            <a:lvl1pPr>
              <a:lnSpc>
                <a:spcPct val="114000"/>
              </a:lnSpc>
              <a:spcBef>
                <a:spcPts val="0"/>
              </a:spcBef>
              <a:defRPr sz="75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4" name="Espace réservé de la date 9"/>
          <p:cNvSpPr>
            <a:spLocks noGrp="1"/>
          </p:cNvSpPr>
          <p:nvPr>
            <p:ph type="dt" sz="half" idx="28"/>
          </p:nvPr>
        </p:nvSpPr>
        <p:spPr/>
        <p:txBody>
          <a:bodyPr/>
          <a:lstStyle>
            <a:lvl1pPr>
              <a:defRPr/>
            </a:lvl1pPr>
          </a:lstStyle>
          <a:p>
            <a:pPr>
              <a:defRPr/>
            </a:pPr>
            <a:endParaRPr lang="en-GB" altLang="fr-FR">
              <a:solidFill>
                <a:srgbClr val="FFFFFF">
                  <a:alpha val="0"/>
                </a:srgbClr>
              </a:solidFill>
            </a:endParaRPr>
          </a:p>
        </p:txBody>
      </p:sp>
      <p:sp>
        <p:nvSpPr>
          <p:cNvPr id="16" name="Espace réservé du pied de page 10"/>
          <p:cNvSpPr>
            <a:spLocks noGrp="1"/>
          </p:cNvSpPr>
          <p:nvPr>
            <p:ph type="ftr" sz="quarter" idx="29"/>
          </p:nvPr>
        </p:nvSpPr>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7" name="Espace réservé du numéro de diapositive 11"/>
          <p:cNvSpPr>
            <a:spLocks noGrp="1"/>
          </p:cNvSpPr>
          <p:nvPr>
            <p:ph type="sldNum" sz="quarter" idx="30"/>
          </p:nvPr>
        </p:nvSpPr>
        <p:spPr/>
        <p:txBody>
          <a:bodyPr/>
          <a:lstStyle>
            <a:lvl1pPr>
              <a:defRPr/>
            </a:lvl1pPr>
          </a:lstStyle>
          <a:p>
            <a:pPr>
              <a:defRPr/>
            </a:pPr>
            <a:fld id="{1CF447EF-D732-46BE-B168-C4814A513B44}"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191968110"/>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harts_BG_2">
    <p:spTree>
      <p:nvGrpSpPr>
        <p:cNvPr id="1" name=""/>
        <p:cNvGrpSpPr/>
        <p:nvPr/>
      </p:nvGrpSpPr>
      <p:grpSpPr>
        <a:xfrm>
          <a:off x="0" y="0"/>
          <a:ext cx="0" cy="0"/>
          <a:chOff x="0" y="0"/>
          <a:chExt cx="0" cy="0"/>
        </a:xfrm>
      </p:grpSpPr>
      <p:sp>
        <p:nvSpPr>
          <p:cNvPr id="12" name="Rectangle 11"/>
          <p:cNvSpPr/>
          <p:nvPr userDrawn="1"/>
        </p:nvSpPr>
        <p:spPr bwMode="gray">
          <a:xfrm>
            <a:off x="0" y="925116"/>
            <a:ext cx="9144000" cy="35909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8" name="Espace réservé du texte 7"/>
          <p:cNvSpPr>
            <a:spLocks noGrp="1"/>
          </p:cNvSpPr>
          <p:nvPr>
            <p:ph type="body" sz="quarter" idx="13"/>
          </p:nvPr>
        </p:nvSpPr>
        <p:spPr bwMode="gray">
          <a:xfrm>
            <a:off x="358776" y="302401"/>
            <a:ext cx="7921625" cy="622716"/>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13" name="Espace réservé du texte 3"/>
          <p:cNvSpPr>
            <a:spLocks noGrp="1"/>
          </p:cNvSpPr>
          <p:nvPr>
            <p:ph type="body" sz="quarter" idx="20"/>
          </p:nvPr>
        </p:nvSpPr>
        <p:spPr bwMode="gray">
          <a:xfrm>
            <a:off x="684213" y="3491100"/>
            <a:ext cx="2160000" cy="1026000"/>
          </a:xfrm>
        </p:spPr>
        <p:txBody>
          <a:bodyPr lIns="288000"/>
          <a:lstStyle>
            <a:lvl1pPr>
              <a:lnSpc>
                <a:spcPct val="114000"/>
              </a:lnSpc>
              <a:spcBef>
                <a:spcPts val="0"/>
              </a:spcBef>
              <a:defRPr sz="750" b="0">
                <a:solidFill>
                  <a:schemeClr val="bg1"/>
                </a:solidFill>
              </a:defRPr>
            </a:lvl1pPr>
            <a:lvl2pPr>
              <a:lnSpc>
                <a:spcPct val="114000"/>
              </a:lnSpc>
              <a:defRPr sz="750"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5" name="Espace réservé du graphique 4"/>
          <p:cNvSpPr>
            <a:spLocks noGrp="1"/>
          </p:cNvSpPr>
          <p:nvPr>
            <p:ph type="chart" sz="quarter" idx="21"/>
          </p:nvPr>
        </p:nvSpPr>
        <p:spPr bwMode="gray">
          <a:xfrm>
            <a:off x="684213" y="1695600"/>
            <a:ext cx="2160000" cy="1782000"/>
          </a:xfrm>
        </p:spPr>
        <p:txBody>
          <a:bodyPr tIns="900000" anchor="ctr"/>
          <a:lstStyle>
            <a:lvl1pPr algn="ctr">
              <a:defRPr sz="1125" b="0">
                <a:solidFill>
                  <a:schemeClr val="bg1"/>
                </a:solidFill>
              </a:defRPr>
            </a:lvl1pPr>
          </a:lstStyle>
          <a:p>
            <a:pPr lvl="0"/>
            <a:r>
              <a:rPr lang="fr-FR" noProof="0"/>
              <a:t>Cliquez sur l'icône pour ajouter un graphique</a:t>
            </a:r>
            <a:endParaRPr lang="en-GB" noProof="0" dirty="0"/>
          </a:p>
        </p:txBody>
      </p:sp>
      <p:sp>
        <p:nvSpPr>
          <p:cNvPr id="4" name="Espace réservé du texte 3"/>
          <p:cNvSpPr>
            <a:spLocks noGrp="1"/>
          </p:cNvSpPr>
          <p:nvPr>
            <p:ph type="body" sz="quarter" idx="19"/>
          </p:nvPr>
        </p:nvSpPr>
        <p:spPr bwMode="gray">
          <a:xfrm>
            <a:off x="684213" y="1356122"/>
            <a:ext cx="2160000" cy="270000"/>
          </a:xfrm>
        </p:spPr>
        <p:txBody>
          <a:bodyPr lIns="288000" tIns="72000"/>
          <a:lstStyle>
            <a:lvl1pPr>
              <a:lnSpc>
                <a:spcPct val="114000"/>
              </a:lnSpc>
              <a:spcBef>
                <a:spcPts val="0"/>
              </a:spcBef>
              <a:defRPr sz="75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5" name="Espace réservé du texte 3"/>
          <p:cNvSpPr>
            <a:spLocks noGrp="1"/>
          </p:cNvSpPr>
          <p:nvPr>
            <p:ph type="body" sz="quarter" idx="22"/>
          </p:nvPr>
        </p:nvSpPr>
        <p:spPr bwMode="gray">
          <a:xfrm>
            <a:off x="3492000" y="3491100"/>
            <a:ext cx="2160000" cy="1026000"/>
          </a:xfrm>
        </p:spPr>
        <p:txBody>
          <a:bodyPr lIns="288000"/>
          <a:lstStyle>
            <a:lvl1pPr>
              <a:lnSpc>
                <a:spcPct val="114000"/>
              </a:lnSpc>
              <a:spcBef>
                <a:spcPts val="0"/>
              </a:spcBef>
              <a:defRPr sz="750" b="0">
                <a:solidFill>
                  <a:schemeClr val="bg1"/>
                </a:solidFill>
              </a:defRPr>
            </a:lvl1pPr>
            <a:lvl2pPr>
              <a:lnSpc>
                <a:spcPct val="114000"/>
              </a:lnSpc>
              <a:defRPr sz="750"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18" name="Espace réservé du graphique 4"/>
          <p:cNvSpPr>
            <a:spLocks noGrp="1"/>
          </p:cNvSpPr>
          <p:nvPr>
            <p:ph type="chart" sz="quarter" idx="23"/>
          </p:nvPr>
        </p:nvSpPr>
        <p:spPr bwMode="gray">
          <a:xfrm>
            <a:off x="3492000" y="1695600"/>
            <a:ext cx="2160000" cy="1782000"/>
          </a:xfrm>
        </p:spPr>
        <p:txBody>
          <a:bodyPr tIns="900000" anchor="ctr"/>
          <a:lstStyle>
            <a:lvl1pPr algn="ctr">
              <a:defRPr sz="1125" b="0">
                <a:solidFill>
                  <a:schemeClr val="bg1"/>
                </a:solidFill>
              </a:defRPr>
            </a:lvl1pPr>
          </a:lstStyle>
          <a:p>
            <a:pPr lvl="0"/>
            <a:r>
              <a:rPr lang="fr-FR" noProof="0"/>
              <a:t>Cliquez sur l'icône pour ajouter un graphique</a:t>
            </a:r>
            <a:endParaRPr lang="en-GB" noProof="0" dirty="0"/>
          </a:p>
        </p:txBody>
      </p:sp>
      <p:sp>
        <p:nvSpPr>
          <p:cNvPr id="19" name="Espace réservé du texte 3"/>
          <p:cNvSpPr>
            <a:spLocks noGrp="1"/>
          </p:cNvSpPr>
          <p:nvPr>
            <p:ph type="body" sz="quarter" idx="24"/>
          </p:nvPr>
        </p:nvSpPr>
        <p:spPr bwMode="gray">
          <a:xfrm>
            <a:off x="3492000" y="1356122"/>
            <a:ext cx="2160000" cy="270000"/>
          </a:xfrm>
        </p:spPr>
        <p:txBody>
          <a:bodyPr lIns="288000" tIns="72000"/>
          <a:lstStyle>
            <a:lvl1pPr>
              <a:lnSpc>
                <a:spcPct val="114000"/>
              </a:lnSpc>
              <a:spcBef>
                <a:spcPts val="0"/>
              </a:spcBef>
              <a:defRPr sz="75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20" name="Espace réservé du texte 3"/>
          <p:cNvSpPr>
            <a:spLocks noGrp="1"/>
          </p:cNvSpPr>
          <p:nvPr>
            <p:ph type="body" sz="quarter" idx="25"/>
          </p:nvPr>
        </p:nvSpPr>
        <p:spPr bwMode="gray">
          <a:xfrm>
            <a:off x="6299788" y="3491100"/>
            <a:ext cx="2160000" cy="1026000"/>
          </a:xfrm>
        </p:spPr>
        <p:txBody>
          <a:bodyPr lIns="288000"/>
          <a:lstStyle>
            <a:lvl1pPr>
              <a:lnSpc>
                <a:spcPct val="114000"/>
              </a:lnSpc>
              <a:spcBef>
                <a:spcPts val="0"/>
              </a:spcBef>
              <a:defRPr sz="750" b="0">
                <a:solidFill>
                  <a:schemeClr val="bg1"/>
                </a:solidFill>
              </a:defRPr>
            </a:lvl1pPr>
            <a:lvl2pPr>
              <a:lnSpc>
                <a:spcPct val="114000"/>
              </a:lnSpc>
              <a:defRPr sz="750"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21" name="Espace réservé du graphique 4"/>
          <p:cNvSpPr>
            <a:spLocks noGrp="1"/>
          </p:cNvSpPr>
          <p:nvPr>
            <p:ph type="chart" sz="quarter" idx="26"/>
          </p:nvPr>
        </p:nvSpPr>
        <p:spPr bwMode="gray">
          <a:xfrm>
            <a:off x="6299788" y="1695600"/>
            <a:ext cx="2160000" cy="1782000"/>
          </a:xfrm>
        </p:spPr>
        <p:txBody>
          <a:bodyPr tIns="900000" anchor="ctr"/>
          <a:lstStyle>
            <a:lvl1pPr algn="ctr">
              <a:defRPr sz="1125" b="0">
                <a:solidFill>
                  <a:schemeClr val="bg1"/>
                </a:solidFill>
              </a:defRPr>
            </a:lvl1pPr>
          </a:lstStyle>
          <a:p>
            <a:pPr lvl="0"/>
            <a:r>
              <a:rPr lang="fr-FR" noProof="0"/>
              <a:t>Cliquez sur l'icône pour ajouter un graphique</a:t>
            </a:r>
            <a:endParaRPr lang="en-GB" noProof="0" dirty="0"/>
          </a:p>
        </p:txBody>
      </p:sp>
      <p:sp>
        <p:nvSpPr>
          <p:cNvPr id="22" name="Espace réservé du texte 3"/>
          <p:cNvSpPr>
            <a:spLocks noGrp="1"/>
          </p:cNvSpPr>
          <p:nvPr>
            <p:ph type="body" sz="quarter" idx="27"/>
          </p:nvPr>
        </p:nvSpPr>
        <p:spPr bwMode="gray">
          <a:xfrm>
            <a:off x="6299788" y="1356122"/>
            <a:ext cx="2160000" cy="270000"/>
          </a:xfrm>
        </p:spPr>
        <p:txBody>
          <a:bodyPr lIns="288000" tIns="72000"/>
          <a:lstStyle>
            <a:lvl1pPr>
              <a:lnSpc>
                <a:spcPct val="114000"/>
              </a:lnSpc>
              <a:spcBef>
                <a:spcPts val="0"/>
              </a:spcBef>
              <a:defRPr sz="75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4" name="Espace réservé de la date 9"/>
          <p:cNvSpPr>
            <a:spLocks noGrp="1"/>
          </p:cNvSpPr>
          <p:nvPr>
            <p:ph type="dt" sz="half" idx="28"/>
          </p:nvPr>
        </p:nvSpPr>
        <p:spPr/>
        <p:txBody>
          <a:bodyPr/>
          <a:lstStyle>
            <a:lvl1pPr>
              <a:defRPr/>
            </a:lvl1pPr>
          </a:lstStyle>
          <a:p>
            <a:pPr>
              <a:defRPr/>
            </a:pPr>
            <a:endParaRPr lang="en-GB" altLang="fr-FR">
              <a:solidFill>
                <a:srgbClr val="FFFFFF">
                  <a:alpha val="0"/>
                </a:srgbClr>
              </a:solidFill>
            </a:endParaRPr>
          </a:p>
        </p:txBody>
      </p:sp>
      <p:sp>
        <p:nvSpPr>
          <p:cNvPr id="16" name="Espace réservé du pied de page 10"/>
          <p:cNvSpPr>
            <a:spLocks noGrp="1"/>
          </p:cNvSpPr>
          <p:nvPr>
            <p:ph type="ftr" sz="quarter" idx="29"/>
          </p:nvPr>
        </p:nvSpPr>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7" name="Espace réservé du numéro de diapositive 11"/>
          <p:cNvSpPr>
            <a:spLocks noGrp="1"/>
          </p:cNvSpPr>
          <p:nvPr>
            <p:ph type="sldNum" sz="quarter" idx="30"/>
          </p:nvPr>
        </p:nvSpPr>
        <p:spPr/>
        <p:txBody>
          <a:bodyPr/>
          <a:lstStyle>
            <a:lvl1pPr>
              <a:defRPr/>
            </a:lvl1pPr>
          </a:lstStyle>
          <a:p>
            <a:pPr>
              <a:defRPr/>
            </a:pPr>
            <a:fld id="{4077B0A5-5CA4-4289-9422-987890DF34AD}"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3131066924"/>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harts_BG_3">
    <p:spTree>
      <p:nvGrpSpPr>
        <p:cNvPr id="1" name=""/>
        <p:cNvGrpSpPr/>
        <p:nvPr/>
      </p:nvGrpSpPr>
      <p:grpSpPr>
        <a:xfrm>
          <a:off x="0" y="0"/>
          <a:ext cx="0" cy="0"/>
          <a:chOff x="0" y="0"/>
          <a:chExt cx="0" cy="0"/>
        </a:xfrm>
      </p:grpSpPr>
      <p:sp>
        <p:nvSpPr>
          <p:cNvPr id="10" name="Rectangle 9"/>
          <p:cNvSpPr/>
          <p:nvPr userDrawn="1"/>
        </p:nvSpPr>
        <p:spPr bwMode="gray">
          <a:xfrm>
            <a:off x="0" y="925116"/>
            <a:ext cx="9144000" cy="3590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8" name="Espace réservé du texte 7"/>
          <p:cNvSpPr>
            <a:spLocks noGrp="1"/>
          </p:cNvSpPr>
          <p:nvPr>
            <p:ph type="body" sz="quarter" idx="13"/>
          </p:nvPr>
        </p:nvSpPr>
        <p:spPr bwMode="gray">
          <a:xfrm>
            <a:off x="358776" y="302401"/>
            <a:ext cx="7921625" cy="622716"/>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13" name="Espace réservé du texte 3"/>
          <p:cNvSpPr>
            <a:spLocks noGrp="1"/>
          </p:cNvSpPr>
          <p:nvPr>
            <p:ph type="body" sz="quarter" idx="20"/>
          </p:nvPr>
        </p:nvSpPr>
        <p:spPr bwMode="gray">
          <a:xfrm>
            <a:off x="1368000" y="3491100"/>
            <a:ext cx="3204000" cy="1026000"/>
          </a:xfrm>
        </p:spPr>
        <p:txBody>
          <a:bodyPr/>
          <a:lstStyle>
            <a:lvl1pPr>
              <a:lnSpc>
                <a:spcPct val="114000"/>
              </a:lnSpc>
              <a:spcBef>
                <a:spcPts val="0"/>
              </a:spcBef>
              <a:defRPr sz="750" b="0">
                <a:solidFill>
                  <a:schemeClr val="accent6"/>
                </a:solidFill>
              </a:defRPr>
            </a:lvl1pPr>
            <a:lvl2pPr>
              <a:lnSpc>
                <a:spcPct val="114000"/>
              </a:lnSpc>
              <a:defRPr sz="750"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5" name="Espace réservé du graphique 4"/>
          <p:cNvSpPr>
            <a:spLocks noGrp="1"/>
          </p:cNvSpPr>
          <p:nvPr>
            <p:ph type="chart" sz="quarter" idx="21"/>
          </p:nvPr>
        </p:nvSpPr>
        <p:spPr bwMode="gray">
          <a:xfrm>
            <a:off x="936000" y="1674000"/>
            <a:ext cx="3564000" cy="1782000"/>
          </a:xfrm>
        </p:spPr>
        <p:txBody>
          <a:bodyPr tIns="612000" anchor="ctr"/>
          <a:lstStyle>
            <a:lvl1pPr algn="ctr">
              <a:defRPr sz="1125" b="0">
                <a:solidFill>
                  <a:schemeClr val="accent5"/>
                </a:solidFill>
              </a:defRPr>
            </a:lvl1pPr>
          </a:lstStyle>
          <a:p>
            <a:pPr lvl="0"/>
            <a:r>
              <a:rPr lang="fr-FR" noProof="0"/>
              <a:t>Cliquez sur l'icône pour ajouter un graphique</a:t>
            </a:r>
            <a:endParaRPr lang="en-GB" noProof="0" dirty="0"/>
          </a:p>
        </p:txBody>
      </p:sp>
      <p:sp>
        <p:nvSpPr>
          <p:cNvPr id="4" name="Espace réservé du texte 3"/>
          <p:cNvSpPr>
            <a:spLocks noGrp="1"/>
          </p:cNvSpPr>
          <p:nvPr>
            <p:ph type="body" sz="quarter" idx="19"/>
          </p:nvPr>
        </p:nvSpPr>
        <p:spPr bwMode="gray">
          <a:xfrm>
            <a:off x="1368000" y="1356122"/>
            <a:ext cx="3204000" cy="270000"/>
          </a:xfrm>
        </p:spPr>
        <p:txBody>
          <a:bodyPr tIns="72000"/>
          <a:lstStyle>
            <a:lvl1pPr>
              <a:lnSpc>
                <a:spcPct val="114000"/>
              </a:lnSpc>
              <a:spcBef>
                <a:spcPts val="0"/>
              </a:spcBef>
              <a:defRPr sz="750"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5" name="Espace réservé du texte 3"/>
          <p:cNvSpPr>
            <a:spLocks noGrp="1"/>
          </p:cNvSpPr>
          <p:nvPr>
            <p:ph type="body" sz="quarter" idx="22"/>
          </p:nvPr>
        </p:nvSpPr>
        <p:spPr bwMode="gray">
          <a:xfrm>
            <a:off x="5004000" y="3491100"/>
            <a:ext cx="3204000" cy="1026000"/>
          </a:xfrm>
        </p:spPr>
        <p:txBody>
          <a:bodyPr/>
          <a:lstStyle>
            <a:lvl1pPr>
              <a:lnSpc>
                <a:spcPct val="114000"/>
              </a:lnSpc>
              <a:spcBef>
                <a:spcPts val="0"/>
              </a:spcBef>
              <a:defRPr sz="750" b="0">
                <a:solidFill>
                  <a:schemeClr val="accent6"/>
                </a:solidFill>
              </a:defRPr>
            </a:lvl1pPr>
            <a:lvl2pPr>
              <a:lnSpc>
                <a:spcPct val="114000"/>
              </a:lnSpc>
              <a:defRPr sz="750"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18" name="Espace réservé du graphique 4"/>
          <p:cNvSpPr>
            <a:spLocks noGrp="1"/>
          </p:cNvSpPr>
          <p:nvPr>
            <p:ph type="chart" sz="quarter" idx="23"/>
          </p:nvPr>
        </p:nvSpPr>
        <p:spPr bwMode="gray">
          <a:xfrm>
            <a:off x="4572000" y="1674000"/>
            <a:ext cx="3564000" cy="1782000"/>
          </a:xfrm>
        </p:spPr>
        <p:txBody>
          <a:bodyPr tIns="612000" anchor="ctr"/>
          <a:lstStyle>
            <a:lvl1pPr algn="ctr">
              <a:defRPr sz="1125" b="0">
                <a:solidFill>
                  <a:schemeClr val="accent5"/>
                </a:solidFill>
              </a:defRPr>
            </a:lvl1pPr>
          </a:lstStyle>
          <a:p>
            <a:pPr lvl="0"/>
            <a:r>
              <a:rPr lang="fr-FR" noProof="0"/>
              <a:t>Cliquez sur l'icône pour ajouter un graphique</a:t>
            </a:r>
            <a:endParaRPr lang="en-GB" noProof="0" dirty="0"/>
          </a:p>
        </p:txBody>
      </p:sp>
      <p:sp>
        <p:nvSpPr>
          <p:cNvPr id="19" name="Espace réservé du texte 3"/>
          <p:cNvSpPr>
            <a:spLocks noGrp="1"/>
          </p:cNvSpPr>
          <p:nvPr>
            <p:ph type="body" sz="quarter" idx="24"/>
          </p:nvPr>
        </p:nvSpPr>
        <p:spPr bwMode="gray">
          <a:xfrm>
            <a:off x="5004000" y="1356122"/>
            <a:ext cx="3204000" cy="270000"/>
          </a:xfrm>
        </p:spPr>
        <p:txBody>
          <a:bodyPr tIns="72000"/>
          <a:lstStyle>
            <a:lvl1pPr>
              <a:lnSpc>
                <a:spcPct val="114000"/>
              </a:lnSpc>
              <a:spcBef>
                <a:spcPts val="0"/>
              </a:spcBef>
              <a:defRPr sz="750"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6" name="Espace réservé du texte 7"/>
          <p:cNvSpPr>
            <a:spLocks noGrp="1"/>
          </p:cNvSpPr>
          <p:nvPr>
            <p:ph type="body" sz="quarter" idx="15"/>
          </p:nvPr>
        </p:nvSpPr>
        <p:spPr bwMode="gray">
          <a:xfrm>
            <a:off x="0" y="4310649"/>
            <a:ext cx="2853749" cy="270056"/>
          </a:xfrm>
          <a:solidFill>
            <a:schemeClr val="accent6"/>
          </a:solidFill>
        </p:spPr>
        <p:txBody>
          <a:bodyPr wrap="none" lIns="684000" tIns="72000" rIns="180000" bIns="72000" anchor="b">
            <a:spAutoFit/>
          </a:bodyPr>
          <a:lstStyle>
            <a:lvl1pPr>
              <a:lnSpc>
                <a:spcPct val="90000"/>
              </a:lnSpc>
              <a:spcBef>
                <a:spcPts val="0"/>
              </a:spcBef>
              <a:defRPr sz="900" b="0">
                <a:solidFill>
                  <a:schemeClr val="bg1"/>
                </a:solidFill>
              </a:defRPr>
            </a:lvl1pPr>
            <a:lvl2pPr>
              <a:lnSpc>
                <a:spcPct val="90000"/>
              </a:lnSpc>
              <a:defRPr/>
            </a:lvl2pPr>
          </a:lstStyle>
          <a:p>
            <a:pPr lvl="0"/>
            <a:r>
              <a:rPr lang="fr-FR" noProof="0"/>
              <a:t>Modifiez les styles du texte du masque</a:t>
            </a:r>
          </a:p>
        </p:txBody>
      </p:sp>
      <p:sp>
        <p:nvSpPr>
          <p:cNvPr id="11" name="Espace réservé de la date 9"/>
          <p:cNvSpPr>
            <a:spLocks noGrp="1"/>
          </p:cNvSpPr>
          <p:nvPr>
            <p:ph type="dt" sz="half" idx="25"/>
          </p:nvPr>
        </p:nvSpPr>
        <p:spPr/>
        <p:txBody>
          <a:bodyPr/>
          <a:lstStyle>
            <a:lvl1pPr>
              <a:defRPr/>
            </a:lvl1pPr>
          </a:lstStyle>
          <a:p>
            <a:pPr>
              <a:defRPr/>
            </a:pPr>
            <a:endParaRPr lang="en-GB" altLang="fr-FR">
              <a:solidFill>
                <a:srgbClr val="FFFFFF">
                  <a:alpha val="0"/>
                </a:srgbClr>
              </a:solidFill>
            </a:endParaRPr>
          </a:p>
        </p:txBody>
      </p:sp>
      <p:sp>
        <p:nvSpPr>
          <p:cNvPr id="12" name="Espace réservé du pied de page 10"/>
          <p:cNvSpPr>
            <a:spLocks noGrp="1"/>
          </p:cNvSpPr>
          <p:nvPr>
            <p:ph type="ftr" sz="quarter" idx="26"/>
          </p:nvPr>
        </p:nvSpPr>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4" name="Espace réservé du numéro de diapositive 11"/>
          <p:cNvSpPr>
            <a:spLocks noGrp="1"/>
          </p:cNvSpPr>
          <p:nvPr>
            <p:ph type="sldNum" sz="quarter" idx="27"/>
          </p:nvPr>
        </p:nvSpPr>
        <p:spPr/>
        <p:txBody>
          <a:bodyPr/>
          <a:lstStyle>
            <a:lvl1pPr>
              <a:defRPr/>
            </a:lvl1pPr>
          </a:lstStyle>
          <a:p>
            <a:pPr>
              <a:defRPr/>
            </a:pPr>
            <a:fld id="{67A80C84-66AC-4956-BDD2-0D074B00E94A}"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219653957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harts_BG_3">
    <p:spTree>
      <p:nvGrpSpPr>
        <p:cNvPr id="1" name=""/>
        <p:cNvGrpSpPr/>
        <p:nvPr/>
      </p:nvGrpSpPr>
      <p:grpSpPr>
        <a:xfrm>
          <a:off x="0" y="0"/>
          <a:ext cx="0" cy="0"/>
          <a:chOff x="0" y="0"/>
          <a:chExt cx="0" cy="0"/>
        </a:xfrm>
      </p:grpSpPr>
      <p:sp>
        <p:nvSpPr>
          <p:cNvPr id="10" name="Rectangle 9"/>
          <p:cNvSpPr/>
          <p:nvPr userDrawn="1"/>
        </p:nvSpPr>
        <p:spPr bwMode="gray">
          <a:xfrm>
            <a:off x="0" y="925116"/>
            <a:ext cx="9144000" cy="3590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8" name="Espace réservé du texte 7"/>
          <p:cNvSpPr>
            <a:spLocks noGrp="1"/>
          </p:cNvSpPr>
          <p:nvPr>
            <p:ph type="body" sz="quarter" idx="13"/>
          </p:nvPr>
        </p:nvSpPr>
        <p:spPr bwMode="gray">
          <a:xfrm>
            <a:off x="358776" y="302401"/>
            <a:ext cx="7921625" cy="622716"/>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16" name="Espace réservé du texte 7"/>
          <p:cNvSpPr>
            <a:spLocks noGrp="1"/>
          </p:cNvSpPr>
          <p:nvPr>
            <p:ph type="body" sz="quarter" idx="15"/>
          </p:nvPr>
        </p:nvSpPr>
        <p:spPr bwMode="gray">
          <a:xfrm>
            <a:off x="0" y="4310649"/>
            <a:ext cx="2853749" cy="270056"/>
          </a:xfrm>
          <a:solidFill>
            <a:schemeClr val="accent6"/>
          </a:solidFill>
        </p:spPr>
        <p:txBody>
          <a:bodyPr wrap="none" lIns="684000" tIns="72000" rIns="180000" bIns="72000" anchor="b">
            <a:spAutoFit/>
          </a:bodyPr>
          <a:lstStyle>
            <a:lvl1pPr>
              <a:lnSpc>
                <a:spcPct val="90000"/>
              </a:lnSpc>
              <a:spcBef>
                <a:spcPts val="0"/>
              </a:spcBef>
              <a:defRPr sz="900" b="0">
                <a:solidFill>
                  <a:schemeClr val="bg1"/>
                </a:solidFill>
              </a:defRPr>
            </a:lvl1pPr>
            <a:lvl2pPr>
              <a:lnSpc>
                <a:spcPct val="90000"/>
              </a:lnSpc>
              <a:defRPr/>
            </a:lvl2pPr>
          </a:lstStyle>
          <a:p>
            <a:pPr lvl="0"/>
            <a:r>
              <a:rPr lang="fr-FR" noProof="0"/>
              <a:t>Modifiez les styles du texte du masque</a:t>
            </a:r>
          </a:p>
        </p:txBody>
      </p:sp>
      <p:sp>
        <p:nvSpPr>
          <p:cNvPr id="11" name="Espace réservé de la date 9"/>
          <p:cNvSpPr>
            <a:spLocks noGrp="1"/>
          </p:cNvSpPr>
          <p:nvPr>
            <p:ph type="dt" sz="half" idx="25"/>
          </p:nvPr>
        </p:nvSpPr>
        <p:spPr/>
        <p:txBody>
          <a:bodyPr/>
          <a:lstStyle>
            <a:lvl1pPr>
              <a:defRPr/>
            </a:lvl1pPr>
          </a:lstStyle>
          <a:p>
            <a:pPr>
              <a:defRPr/>
            </a:pPr>
            <a:endParaRPr lang="en-GB" altLang="fr-FR">
              <a:solidFill>
                <a:srgbClr val="FFFFFF">
                  <a:alpha val="0"/>
                </a:srgbClr>
              </a:solidFill>
            </a:endParaRPr>
          </a:p>
        </p:txBody>
      </p:sp>
      <p:sp>
        <p:nvSpPr>
          <p:cNvPr id="12" name="Espace réservé du pied de page 10"/>
          <p:cNvSpPr>
            <a:spLocks noGrp="1"/>
          </p:cNvSpPr>
          <p:nvPr>
            <p:ph type="ftr" sz="quarter" idx="26"/>
          </p:nvPr>
        </p:nvSpPr>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4" name="Espace réservé du numéro de diapositive 11"/>
          <p:cNvSpPr>
            <a:spLocks noGrp="1"/>
          </p:cNvSpPr>
          <p:nvPr>
            <p:ph type="sldNum" sz="quarter" idx="27"/>
          </p:nvPr>
        </p:nvSpPr>
        <p:spPr/>
        <p:txBody>
          <a:bodyPr/>
          <a:lstStyle>
            <a:lvl1pPr>
              <a:defRPr/>
            </a:lvl1pPr>
          </a:lstStyle>
          <a:p>
            <a:pPr>
              <a:defRPr/>
            </a:pPr>
            <a:fld id="{67A80C84-66AC-4956-BDD2-0D074B00E94A}"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272001190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358775" y="339725"/>
            <a:ext cx="7921625" cy="936625"/>
          </a:xfrm>
        </p:spPr>
        <p:txBody>
          <a:bodyPr/>
          <a:lstStyle>
            <a:lvl1pPr>
              <a:lnSpc>
                <a:spcPct val="90000"/>
              </a:lnSpc>
              <a:spcBef>
                <a:spcPts val="0"/>
              </a:spcBef>
              <a:defRPr sz="2000">
                <a:solidFill>
                  <a:schemeClr val="accent6"/>
                </a:solidFill>
              </a:defRPr>
            </a:lvl1pPr>
            <a:lvl2pPr>
              <a:lnSpc>
                <a:spcPct val="90000"/>
              </a:lnSpc>
              <a:defRPr sz="15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0" y="4320000"/>
            <a:ext cx="1120903" cy="283906"/>
          </a:xfrm>
          <a:solidFill>
            <a:schemeClr val="accent6"/>
          </a:solidFill>
        </p:spPr>
        <p:txBody>
          <a:bodyPr wrap="none" lIns="684000" tIns="72000" rIns="180000" bIns="72000" anchor="b" anchorCtr="0">
            <a:spAutoFit/>
          </a:bodyPr>
          <a:lstStyle>
            <a:lvl1pPr>
              <a:lnSpc>
                <a:spcPct val="90000"/>
              </a:lnSpc>
              <a:spcBef>
                <a:spcPts val="0"/>
              </a:spcBef>
              <a:defRPr sz="1000"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s-ES_tradnl" altLang="fr-FR" dirty="0" err="1"/>
              <a:t>SUDs</a:t>
            </a:r>
            <a:r>
              <a:rPr lang="es-ES_tradnl" altLang="fr-FR" dirty="0"/>
              <a:t> COMUNIDAD VALENCIANA - 5/10/2018</a:t>
            </a:r>
            <a:endParaRPr lang="en-GB" altLang="fr-FR"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‹Nº›</a:t>
            </a:fld>
            <a:r>
              <a:rPr lang="en-GB" altLang="fr-FR" noProof="0" dirty="0"/>
              <a:t> I</a:t>
            </a:r>
          </a:p>
        </p:txBody>
      </p:sp>
    </p:spTree>
    <p:extLst>
      <p:ext uri="{BB962C8B-B14F-4D97-AF65-F5344CB8AC3E}">
        <p14:creationId xmlns:p14="http://schemas.microsoft.com/office/powerpoint/2010/main" val="3316646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harts_BG_3">
    <p:spTree>
      <p:nvGrpSpPr>
        <p:cNvPr id="1" name=""/>
        <p:cNvGrpSpPr/>
        <p:nvPr/>
      </p:nvGrpSpPr>
      <p:grpSpPr>
        <a:xfrm>
          <a:off x="0" y="0"/>
          <a:ext cx="0" cy="0"/>
          <a:chOff x="0" y="0"/>
          <a:chExt cx="0" cy="0"/>
        </a:xfrm>
      </p:grpSpPr>
      <p:sp>
        <p:nvSpPr>
          <p:cNvPr id="10" name="Rectangle 9"/>
          <p:cNvSpPr/>
          <p:nvPr userDrawn="1"/>
        </p:nvSpPr>
        <p:spPr bwMode="gray">
          <a:xfrm>
            <a:off x="0" y="925116"/>
            <a:ext cx="9144000" cy="3590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8" name="Espace réservé du texte 7"/>
          <p:cNvSpPr>
            <a:spLocks noGrp="1"/>
          </p:cNvSpPr>
          <p:nvPr>
            <p:ph type="body" sz="quarter" idx="13"/>
          </p:nvPr>
        </p:nvSpPr>
        <p:spPr bwMode="gray">
          <a:xfrm>
            <a:off x="358776" y="302401"/>
            <a:ext cx="7921625" cy="622716"/>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13" name="Espace réservé du texte 3"/>
          <p:cNvSpPr>
            <a:spLocks noGrp="1"/>
          </p:cNvSpPr>
          <p:nvPr>
            <p:ph type="body" sz="quarter" idx="20"/>
          </p:nvPr>
        </p:nvSpPr>
        <p:spPr bwMode="gray">
          <a:xfrm>
            <a:off x="1368000" y="3491100"/>
            <a:ext cx="3204000" cy="1026000"/>
          </a:xfrm>
        </p:spPr>
        <p:txBody>
          <a:bodyPr/>
          <a:lstStyle>
            <a:lvl1pPr>
              <a:lnSpc>
                <a:spcPct val="114000"/>
              </a:lnSpc>
              <a:spcBef>
                <a:spcPts val="0"/>
              </a:spcBef>
              <a:defRPr sz="750" b="0">
                <a:solidFill>
                  <a:schemeClr val="accent6"/>
                </a:solidFill>
              </a:defRPr>
            </a:lvl1pPr>
            <a:lvl2pPr>
              <a:lnSpc>
                <a:spcPct val="114000"/>
              </a:lnSpc>
              <a:defRPr sz="750"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5" name="Espace réservé du graphique 4"/>
          <p:cNvSpPr>
            <a:spLocks noGrp="1"/>
          </p:cNvSpPr>
          <p:nvPr>
            <p:ph type="chart" sz="quarter" idx="21"/>
          </p:nvPr>
        </p:nvSpPr>
        <p:spPr bwMode="gray">
          <a:xfrm>
            <a:off x="936000" y="1674000"/>
            <a:ext cx="3564000" cy="1782000"/>
          </a:xfrm>
        </p:spPr>
        <p:txBody>
          <a:bodyPr tIns="612000" anchor="ctr"/>
          <a:lstStyle>
            <a:lvl1pPr algn="ctr">
              <a:defRPr sz="1125" b="0">
                <a:solidFill>
                  <a:schemeClr val="accent5"/>
                </a:solidFill>
              </a:defRPr>
            </a:lvl1pPr>
          </a:lstStyle>
          <a:p>
            <a:pPr lvl="0"/>
            <a:r>
              <a:rPr lang="fr-FR" noProof="0"/>
              <a:t>Cliquez sur l'icône pour ajouter un graphique</a:t>
            </a:r>
            <a:endParaRPr lang="en-GB" noProof="0" dirty="0"/>
          </a:p>
        </p:txBody>
      </p:sp>
      <p:sp>
        <p:nvSpPr>
          <p:cNvPr id="4" name="Espace réservé du texte 3"/>
          <p:cNvSpPr>
            <a:spLocks noGrp="1"/>
          </p:cNvSpPr>
          <p:nvPr>
            <p:ph type="body" sz="quarter" idx="19"/>
          </p:nvPr>
        </p:nvSpPr>
        <p:spPr bwMode="gray">
          <a:xfrm>
            <a:off x="1368000" y="1356122"/>
            <a:ext cx="3204000" cy="270000"/>
          </a:xfrm>
        </p:spPr>
        <p:txBody>
          <a:bodyPr tIns="72000"/>
          <a:lstStyle>
            <a:lvl1pPr>
              <a:lnSpc>
                <a:spcPct val="114000"/>
              </a:lnSpc>
              <a:spcBef>
                <a:spcPts val="0"/>
              </a:spcBef>
              <a:defRPr sz="750"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5" name="Espace réservé du texte 3"/>
          <p:cNvSpPr>
            <a:spLocks noGrp="1"/>
          </p:cNvSpPr>
          <p:nvPr>
            <p:ph type="body" sz="quarter" idx="22"/>
          </p:nvPr>
        </p:nvSpPr>
        <p:spPr bwMode="gray">
          <a:xfrm>
            <a:off x="5004000" y="3491100"/>
            <a:ext cx="3204000" cy="1026000"/>
          </a:xfrm>
        </p:spPr>
        <p:txBody>
          <a:bodyPr/>
          <a:lstStyle>
            <a:lvl1pPr>
              <a:lnSpc>
                <a:spcPct val="114000"/>
              </a:lnSpc>
              <a:spcBef>
                <a:spcPts val="0"/>
              </a:spcBef>
              <a:defRPr sz="750" b="0">
                <a:solidFill>
                  <a:schemeClr val="accent6"/>
                </a:solidFill>
              </a:defRPr>
            </a:lvl1pPr>
            <a:lvl2pPr>
              <a:lnSpc>
                <a:spcPct val="114000"/>
              </a:lnSpc>
              <a:defRPr sz="750"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18" name="Espace réservé du graphique 4"/>
          <p:cNvSpPr>
            <a:spLocks noGrp="1"/>
          </p:cNvSpPr>
          <p:nvPr>
            <p:ph type="chart" sz="quarter" idx="23"/>
          </p:nvPr>
        </p:nvSpPr>
        <p:spPr bwMode="gray">
          <a:xfrm>
            <a:off x="4572000" y="1674000"/>
            <a:ext cx="3564000" cy="1782000"/>
          </a:xfrm>
        </p:spPr>
        <p:txBody>
          <a:bodyPr tIns="612000" anchor="ctr"/>
          <a:lstStyle>
            <a:lvl1pPr algn="ctr">
              <a:defRPr sz="1125" b="0">
                <a:solidFill>
                  <a:schemeClr val="accent5"/>
                </a:solidFill>
              </a:defRPr>
            </a:lvl1pPr>
          </a:lstStyle>
          <a:p>
            <a:pPr lvl="0"/>
            <a:r>
              <a:rPr lang="fr-FR" noProof="0"/>
              <a:t>Cliquez sur l'icône pour ajouter un graphique</a:t>
            </a:r>
            <a:endParaRPr lang="en-GB" noProof="0" dirty="0"/>
          </a:p>
        </p:txBody>
      </p:sp>
      <p:sp>
        <p:nvSpPr>
          <p:cNvPr id="19" name="Espace réservé du texte 3"/>
          <p:cNvSpPr>
            <a:spLocks noGrp="1"/>
          </p:cNvSpPr>
          <p:nvPr>
            <p:ph type="body" sz="quarter" idx="24"/>
          </p:nvPr>
        </p:nvSpPr>
        <p:spPr bwMode="gray">
          <a:xfrm>
            <a:off x="5004000" y="1356122"/>
            <a:ext cx="3204000" cy="270000"/>
          </a:xfrm>
        </p:spPr>
        <p:txBody>
          <a:bodyPr tIns="72000"/>
          <a:lstStyle>
            <a:lvl1pPr>
              <a:lnSpc>
                <a:spcPct val="114000"/>
              </a:lnSpc>
              <a:spcBef>
                <a:spcPts val="0"/>
              </a:spcBef>
              <a:defRPr sz="750"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6" name="Espace réservé du texte 7"/>
          <p:cNvSpPr>
            <a:spLocks noGrp="1"/>
          </p:cNvSpPr>
          <p:nvPr>
            <p:ph type="body" sz="quarter" idx="15"/>
          </p:nvPr>
        </p:nvSpPr>
        <p:spPr bwMode="gray">
          <a:xfrm>
            <a:off x="0" y="4310649"/>
            <a:ext cx="2853749" cy="270056"/>
          </a:xfrm>
          <a:solidFill>
            <a:schemeClr val="accent6"/>
          </a:solidFill>
        </p:spPr>
        <p:txBody>
          <a:bodyPr wrap="none" lIns="684000" tIns="72000" rIns="180000" bIns="72000" anchor="b">
            <a:spAutoFit/>
          </a:bodyPr>
          <a:lstStyle>
            <a:lvl1pPr>
              <a:lnSpc>
                <a:spcPct val="90000"/>
              </a:lnSpc>
              <a:spcBef>
                <a:spcPts val="0"/>
              </a:spcBef>
              <a:defRPr sz="900" b="0">
                <a:solidFill>
                  <a:schemeClr val="bg1"/>
                </a:solidFill>
              </a:defRPr>
            </a:lvl1pPr>
            <a:lvl2pPr>
              <a:lnSpc>
                <a:spcPct val="90000"/>
              </a:lnSpc>
              <a:defRPr/>
            </a:lvl2pPr>
          </a:lstStyle>
          <a:p>
            <a:pPr lvl="0"/>
            <a:r>
              <a:rPr lang="fr-FR" noProof="0"/>
              <a:t>Modifiez les styles du texte du masque</a:t>
            </a:r>
          </a:p>
        </p:txBody>
      </p:sp>
      <p:sp>
        <p:nvSpPr>
          <p:cNvPr id="11" name="Espace réservé de la date 9"/>
          <p:cNvSpPr>
            <a:spLocks noGrp="1"/>
          </p:cNvSpPr>
          <p:nvPr>
            <p:ph type="dt" sz="half" idx="25"/>
          </p:nvPr>
        </p:nvSpPr>
        <p:spPr/>
        <p:txBody>
          <a:bodyPr/>
          <a:lstStyle>
            <a:lvl1pPr>
              <a:defRPr/>
            </a:lvl1pPr>
          </a:lstStyle>
          <a:p>
            <a:pPr>
              <a:defRPr/>
            </a:pPr>
            <a:endParaRPr lang="en-GB" altLang="fr-FR">
              <a:solidFill>
                <a:srgbClr val="FFFFFF">
                  <a:alpha val="0"/>
                </a:srgbClr>
              </a:solidFill>
            </a:endParaRPr>
          </a:p>
        </p:txBody>
      </p:sp>
      <p:sp>
        <p:nvSpPr>
          <p:cNvPr id="12" name="Espace réservé du pied de page 10"/>
          <p:cNvSpPr>
            <a:spLocks noGrp="1"/>
          </p:cNvSpPr>
          <p:nvPr>
            <p:ph type="ftr" sz="quarter" idx="26"/>
          </p:nvPr>
        </p:nvSpPr>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4" name="Espace réservé du numéro de diapositive 11"/>
          <p:cNvSpPr>
            <a:spLocks noGrp="1"/>
          </p:cNvSpPr>
          <p:nvPr>
            <p:ph type="sldNum" sz="quarter" idx="27"/>
          </p:nvPr>
        </p:nvSpPr>
        <p:spPr/>
        <p:txBody>
          <a:bodyPr/>
          <a:lstStyle>
            <a:lvl1pPr>
              <a:defRPr/>
            </a:lvl1pPr>
          </a:lstStyle>
          <a:p>
            <a:pPr>
              <a:defRPr/>
            </a:pPr>
            <a:fld id="{67A80C84-66AC-4956-BDD2-0D074B00E94A}"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324514641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harts_BG_3">
    <p:spTree>
      <p:nvGrpSpPr>
        <p:cNvPr id="1" name=""/>
        <p:cNvGrpSpPr/>
        <p:nvPr/>
      </p:nvGrpSpPr>
      <p:grpSpPr>
        <a:xfrm>
          <a:off x="0" y="0"/>
          <a:ext cx="0" cy="0"/>
          <a:chOff x="0" y="0"/>
          <a:chExt cx="0" cy="0"/>
        </a:xfrm>
      </p:grpSpPr>
      <p:sp>
        <p:nvSpPr>
          <p:cNvPr id="10" name="Rectangle 9"/>
          <p:cNvSpPr/>
          <p:nvPr userDrawn="1"/>
        </p:nvSpPr>
        <p:spPr bwMode="gray">
          <a:xfrm>
            <a:off x="0" y="925116"/>
            <a:ext cx="9144000" cy="3590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8" name="Espace réservé du texte 7"/>
          <p:cNvSpPr>
            <a:spLocks noGrp="1"/>
          </p:cNvSpPr>
          <p:nvPr>
            <p:ph type="body" sz="quarter" idx="13"/>
          </p:nvPr>
        </p:nvSpPr>
        <p:spPr bwMode="gray">
          <a:xfrm>
            <a:off x="358776" y="302401"/>
            <a:ext cx="7921625" cy="622716"/>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16" name="Espace réservé du texte 7"/>
          <p:cNvSpPr>
            <a:spLocks noGrp="1"/>
          </p:cNvSpPr>
          <p:nvPr>
            <p:ph type="body" sz="quarter" idx="15"/>
          </p:nvPr>
        </p:nvSpPr>
        <p:spPr bwMode="gray">
          <a:xfrm>
            <a:off x="0" y="4310649"/>
            <a:ext cx="2853749" cy="270056"/>
          </a:xfrm>
          <a:solidFill>
            <a:schemeClr val="accent6"/>
          </a:solidFill>
        </p:spPr>
        <p:txBody>
          <a:bodyPr wrap="none" lIns="684000" tIns="72000" rIns="180000" bIns="72000" anchor="b">
            <a:spAutoFit/>
          </a:bodyPr>
          <a:lstStyle>
            <a:lvl1pPr>
              <a:lnSpc>
                <a:spcPct val="90000"/>
              </a:lnSpc>
              <a:spcBef>
                <a:spcPts val="0"/>
              </a:spcBef>
              <a:defRPr sz="900" b="0">
                <a:solidFill>
                  <a:schemeClr val="bg1"/>
                </a:solidFill>
              </a:defRPr>
            </a:lvl1pPr>
            <a:lvl2pPr>
              <a:lnSpc>
                <a:spcPct val="90000"/>
              </a:lnSpc>
              <a:defRPr/>
            </a:lvl2pPr>
          </a:lstStyle>
          <a:p>
            <a:pPr lvl="0"/>
            <a:r>
              <a:rPr lang="fr-FR" noProof="0"/>
              <a:t>Modifiez les styles du texte du masque</a:t>
            </a:r>
          </a:p>
        </p:txBody>
      </p:sp>
      <p:sp>
        <p:nvSpPr>
          <p:cNvPr id="11" name="Espace réservé de la date 9"/>
          <p:cNvSpPr>
            <a:spLocks noGrp="1"/>
          </p:cNvSpPr>
          <p:nvPr>
            <p:ph type="dt" sz="half" idx="25"/>
          </p:nvPr>
        </p:nvSpPr>
        <p:spPr/>
        <p:txBody>
          <a:bodyPr/>
          <a:lstStyle>
            <a:lvl1pPr>
              <a:defRPr/>
            </a:lvl1pPr>
          </a:lstStyle>
          <a:p>
            <a:pPr>
              <a:defRPr/>
            </a:pPr>
            <a:endParaRPr lang="en-GB" altLang="fr-FR">
              <a:solidFill>
                <a:srgbClr val="FFFFFF">
                  <a:alpha val="0"/>
                </a:srgbClr>
              </a:solidFill>
            </a:endParaRPr>
          </a:p>
        </p:txBody>
      </p:sp>
      <p:sp>
        <p:nvSpPr>
          <p:cNvPr id="12" name="Espace réservé du pied de page 10"/>
          <p:cNvSpPr>
            <a:spLocks noGrp="1"/>
          </p:cNvSpPr>
          <p:nvPr>
            <p:ph type="ftr" sz="quarter" idx="26"/>
          </p:nvPr>
        </p:nvSpPr>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4" name="Espace réservé du numéro de diapositive 11"/>
          <p:cNvSpPr>
            <a:spLocks noGrp="1"/>
          </p:cNvSpPr>
          <p:nvPr>
            <p:ph type="sldNum" sz="quarter" idx="27"/>
          </p:nvPr>
        </p:nvSpPr>
        <p:spPr/>
        <p:txBody>
          <a:bodyPr/>
          <a:lstStyle>
            <a:lvl1pPr>
              <a:defRPr/>
            </a:lvl1pPr>
          </a:lstStyle>
          <a:p>
            <a:pPr>
              <a:defRPr/>
            </a:pPr>
            <a:fld id="{67A80C84-66AC-4956-BDD2-0D074B00E94A}"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132849828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harts_BG_3">
    <p:spTree>
      <p:nvGrpSpPr>
        <p:cNvPr id="1" name=""/>
        <p:cNvGrpSpPr/>
        <p:nvPr/>
      </p:nvGrpSpPr>
      <p:grpSpPr>
        <a:xfrm>
          <a:off x="0" y="0"/>
          <a:ext cx="0" cy="0"/>
          <a:chOff x="0" y="0"/>
          <a:chExt cx="0" cy="0"/>
        </a:xfrm>
      </p:grpSpPr>
      <p:sp>
        <p:nvSpPr>
          <p:cNvPr id="10" name="Rectangle 9"/>
          <p:cNvSpPr/>
          <p:nvPr userDrawn="1"/>
        </p:nvSpPr>
        <p:spPr bwMode="gray">
          <a:xfrm>
            <a:off x="0" y="925116"/>
            <a:ext cx="9144000" cy="35909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8" name="Espace réservé du texte 7"/>
          <p:cNvSpPr>
            <a:spLocks noGrp="1"/>
          </p:cNvSpPr>
          <p:nvPr>
            <p:ph type="body" sz="quarter" idx="13"/>
          </p:nvPr>
        </p:nvSpPr>
        <p:spPr bwMode="gray">
          <a:xfrm>
            <a:off x="358776" y="302401"/>
            <a:ext cx="7921625" cy="622716"/>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13" name="Espace réservé du texte 3"/>
          <p:cNvSpPr>
            <a:spLocks noGrp="1"/>
          </p:cNvSpPr>
          <p:nvPr>
            <p:ph type="body" sz="quarter" idx="20"/>
          </p:nvPr>
        </p:nvSpPr>
        <p:spPr bwMode="gray">
          <a:xfrm>
            <a:off x="1368000" y="3491100"/>
            <a:ext cx="3204000" cy="1026000"/>
          </a:xfrm>
        </p:spPr>
        <p:txBody>
          <a:bodyPr/>
          <a:lstStyle>
            <a:lvl1pPr>
              <a:lnSpc>
                <a:spcPct val="114000"/>
              </a:lnSpc>
              <a:spcBef>
                <a:spcPts val="0"/>
              </a:spcBef>
              <a:defRPr sz="750" b="0">
                <a:solidFill>
                  <a:schemeClr val="accent6"/>
                </a:solidFill>
              </a:defRPr>
            </a:lvl1pPr>
            <a:lvl2pPr>
              <a:lnSpc>
                <a:spcPct val="114000"/>
              </a:lnSpc>
              <a:defRPr sz="750"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5" name="Espace réservé du graphique 4"/>
          <p:cNvSpPr>
            <a:spLocks noGrp="1"/>
          </p:cNvSpPr>
          <p:nvPr>
            <p:ph type="chart" sz="quarter" idx="21"/>
          </p:nvPr>
        </p:nvSpPr>
        <p:spPr bwMode="gray">
          <a:xfrm>
            <a:off x="936000" y="1674000"/>
            <a:ext cx="3564000" cy="1782000"/>
          </a:xfrm>
        </p:spPr>
        <p:txBody>
          <a:bodyPr tIns="612000" anchor="ctr"/>
          <a:lstStyle>
            <a:lvl1pPr algn="ctr">
              <a:defRPr sz="1125" b="0">
                <a:solidFill>
                  <a:schemeClr val="accent5"/>
                </a:solidFill>
              </a:defRPr>
            </a:lvl1pPr>
          </a:lstStyle>
          <a:p>
            <a:pPr lvl="0"/>
            <a:r>
              <a:rPr lang="fr-FR" noProof="0"/>
              <a:t>Cliquez sur l'icône pour ajouter un graphique</a:t>
            </a:r>
            <a:endParaRPr lang="en-GB" noProof="0" dirty="0"/>
          </a:p>
        </p:txBody>
      </p:sp>
      <p:sp>
        <p:nvSpPr>
          <p:cNvPr id="4" name="Espace réservé du texte 3"/>
          <p:cNvSpPr>
            <a:spLocks noGrp="1"/>
          </p:cNvSpPr>
          <p:nvPr>
            <p:ph type="body" sz="quarter" idx="19"/>
          </p:nvPr>
        </p:nvSpPr>
        <p:spPr bwMode="gray">
          <a:xfrm>
            <a:off x="1368000" y="1356122"/>
            <a:ext cx="3204000" cy="270000"/>
          </a:xfrm>
        </p:spPr>
        <p:txBody>
          <a:bodyPr tIns="72000"/>
          <a:lstStyle>
            <a:lvl1pPr>
              <a:lnSpc>
                <a:spcPct val="114000"/>
              </a:lnSpc>
              <a:spcBef>
                <a:spcPts val="0"/>
              </a:spcBef>
              <a:defRPr sz="750"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5" name="Espace réservé du texte 3"/>
          <p:cNvSpPr>
            <a:spLocks noGrp="1"/>
          </p:cNvSpPr>
          <p:nvPr>
            <p:ph type="body" sz="quarter" idx="22"/>
          </p:nvPr>
        </p:nvSpPr>
        <p:spPr bwMode="gray">
          <a:xfrm>
            <a:off x="5004000" y="3491100"/>
            <a:ext cx="3204000" cy="1026000"/>
          </a:xfrm>
        </p:spPr>
        <p:txBody>
          <a:bodyPr/>
          <a:lstStyle>
            <a:lvl1pPr>
              <a:lnSpc>
                <a:spcPct val="114000"/>
              </a:lnSpc>
              <a:spcBef>
                <a:spcPts val="0"/>
              </a:spcBef>
              <a:defRPr sz="750" b="0">
                <a:solidFill>
                  <a:schemeClr val="accent6"/>
                </a:solidFill>
              </a:defRPr>
            </a:lvl1pPr>
            <a:lvl2pPr>
              <a:lnSpc>
                <a:spcPct val="114000"/>
              </a:lnSpc>
              <a:defRPr sz="750" b="0">
                <a:solidFill>
                  <a:schemeClr val="accent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18" name="Espace réservé du graphique 4"/>
          <p:cNvSpPr>
            <a:spLocks noGrp="1"/>
          </p:cNvSpPr>
          <p:nvPr>
            <p:ph type="chart" sz="quarter" idx="23"/>
          </p:nvPr>
        </p:nvSpPr>
        <p:spPr bwMode="gray">
          <a:xfrm>
            <a:off x="4572000" y="1674000"/>
            <a:ext cx="3564000" cy="1782000"/>
          </a:xfrm>
        </p:spPr>
        <p:txBody>
          <a:bodyPr tIns="612000" anchor="ctr"/>
          <a:lstStyle>
            <a:lvl1pPr algn="ctr">
              <a:defRPr sz="1125" b="0">
                <a:solidFill>
                  <a:schemeClr val="accent5"/>
                </a:solidFill>
              </a:defRPr>
            </a:lvl1pPr>
          </a:lstStyle>
          <a:p>
            <a:pPr lvl="0"/>
            <a:r>
              <a:rPr lang="fr-FR" noProof="0"/>
              <a:t>Cliquez sur l'icône pour ajouter un graphique</a:t>
            </a:r>
            <a:endParaRPr lang="en-GB" noProof="0" dirty="0"/>
          </a:p>
        </p:txBody>
      </p:sp>
      <p:sp>
        <p:nvSpPr>
          <p:cNvPr id="19" name="Espace réservé du texte 3"/>
          <p:cNvSpPr>
            <a:spLocks noGrp="1"/>
          </p:cNvSpPr>
          <p:nvPr>
            <p:ph type="body" sz="quarter" idx="24"/>
          </p:nvPr>
        </p:nvSpPr>
        <p:spPr bwMode="gray">
          <a:xfrm>
            <a:off x="5004000" y="1356122"/>
            <a:ext cx="3204000" cy="270000"/>
          </a:xfrm>
        </p:spPr>
        <p:txBody>
          <a:bodyPr tIns="72000"/>
          <a:lstStyle>
            <a:lvl1pPr>
              <a:lnSpc>
                <a:spcPct val="114000"/>
              </a:lnSpc>
              <a:spcBef>
                <a:spcPts val="0"/>
              </a:spcBef>
              <a:defRPr sz="750" b="0">
                <a:solidFill>
                  <a:schemeClr val="accent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6" name="Espace réservé du texte 7"/>
          <p:cNvSpPr>
            <a:spLocks noGrp="1"/>
          </p:cNvSpPr>
          <p:nvPr>
            <p:ph type="body" sz="quarter" idx="15"/>
          </p:nvPr>
        </p:nvSpPr>
        <p:spPr bwMode="gray">
          <a:xfrm>
            <a:off x="0" y="4310649"/>
            <a:ext cx="2853749" cy="270056"/>
          </a:xfrm>
          <a:solidFill>
            <a:schemeClr val="accent5"/>
          </a:solidFill>
        </p:spPr>
        <p:txBody>
          <a:bodyPr wrap="none" lIns="684000" tIns="72000" rIns="180000" bIns="72000" anchor="b">
            <a:spAutoFit/>
          </a:bodyPr>
          <a:lstStyle>
            <a:lvl1pPr>
              <a:lnSpc>
                <a:spcPct val="90000"/>
              </a:lnSpc>
              <a:spcBef>
                <a:spcPts val="0"/>
              </a:spcBef>
              <a:defRPr sz="900" b="0">
                <a:solidFill>
                  <a:schemeClr val="bg1"/>
                </a:solidFill>
              </a:defRPr>
            </a:lvl1pPr>
            <a:lvl2pPr>
              <a:lnSpc>
                <a:spcPct val="90000"/>
              </a:lnSpc>
              <a:defRPr/>
            </a:lvl2pPr>
          </a:lstStyle>
          <a:p>
            <a:pPr lvl="0"/>
            <a:r>
              <a:rPr lang="fr-FR" noProof="0"/>
              <a:t>Modifiez les styles du texte du masque</a:t>
            </a:r>
          </a:p>
        </p:txBody>
      </p:sp>
      <p:sp>
        <p:nvSpPr>
          <p:cNvPr id="11" name="Espace réservé de la date 9"/>
          <p:cNvSpPr>
            <a:spLocks noGrp="1"/>
          </p:cNvSpPr>
          <p:nvPr>
            <p:ph type="dt" sz="half" idx="25"/>
          </p:nvPr>
        </p:nvSpPr>
        <p:spPr/>
        <p:txBody>
          <a:bodyPr/>
          <a:lstStyle>
            <a:lvl1pPr>
              <a:defRPr/>
            </a:lvl1pPr>
          </a:lstStyle>
          <a:p>
            <a:pPr>
              <a:defRPr/>
            </a:pPr>
            <a:endParaRPr lang="en-GB" altLang="fr-FR">
              <a:solidFill>
                <a:srgbClr val="FFFFFF">
                  <a:alpha val="0"/>
                </a:srgbClr>
              </a:solidFill>
            </a:endParaRPr>
          </a:p>
        </p:txBody>
      </p:sp>
      <p:sp>
        <p:nvSpPr>
          <p:cNvPr id="12" name="Espace réservé du pied de page 10"/>
          <p:cNvSpPr>
            <a:spLocks noGrp="1"/>
          </p:cNvSpPr>
          <p:nvPr>
            <p:ph type="ftr" sz="quarter" idx="26"/>
          </p:nvPr>
        </p:nvSpPr>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4" name="Espace réservé du numéro de diapositive 11"/>
          <p:cNvSpPr>
            <a:spLocks noGrp="1"/>
          </p:cNvSpPr>
          <p:nvPr>
            <p:ph type="sldNum" sz="quarter" idx="27"/>
          </p:nvPr>
        </p:nvSpPr>
        <p:spPr/>
        <p:txBody>
          <a:bodyPr/>
          <a:lstStyle>
            <a:lvl1pPr>
              <a:defRPr/>
            </a:lvl1pPr>
          </a:lstStyle>
          <a:p>
            <a:pPr>
              <a:defRPr/>
            </a:pPr>
            <a:fld id="{67A80C84-66AC-4956-BDD2-0D074B00E94A}"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1278863177"/>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harts_BG_4">
    <p:spTree>
      <p:nvGrpSpPr>
        <p:cNvPr id="1" name=""/>
        <p:cNvGrpSpPr/>
        <p:nvPr/>
      </p:nvGrpSpPr>
      <p:grpSpPr>
        <a:xfrm>
          <a:off x="0" y="0"/>
          <a:ext cx="0" cy="0"/>
          <a:chOff x="0" y="0"/>
          <a:chExt cx="0" cy="0"/>
        </a:xfrm>
      </p:grpSpPr>
      <p:sp>
        <p:nvSpPr>
          <p:cNvPr id="10" name="Rectangle 9"/>
          <p:cNvSpPr/>
          <p:nvPr userDrawn="1"/>
        </p:nvSpPr>
        <p:spPr bwMode="gray">
          <a:xfrm>
            <a:off x="0" y="925116"/>
            <a:ext cx="9144000" cy="35909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8" name="Espace réservé du texte 7"/>
          <p:cNvSpPr>
            <a:spLocks noGrp="1"/>
          </p:cNvSpPr>
          <p:nvPr>
            <p:ph type="body" sz="quarter" idx="13"/>
          </p:nvPr>
        </p:nvSpPr>
        <p:spPr bwMode="gray">
          <a:xfrm>
            <a:off x="358776" y="302401"/>
            <a:ext cx="7921625" cy="622716"/>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13" name="Espace réservé du texte 3"/>
          <p:cNvSpPr>
            <a:spLocks noGrp="1"/>
          </p:cNvSpPr>
          <p:nvPr>
            <p:ph type="body" sz="quarter" idx="20"/>
          </p:nvPr>
        </p:nvSpPr>
        <p:spPr bwMode="gray">
          <a:xfrm>
            <a:off x="1368000" y="3491100"/>
            <a:ext cx="3204000" cy="1026000"/>
          </a:xfrm>
        </p:spPr>
        <p:txBody>
          <a:bodyPr/>
          <a:lstStyle>
            <a:lvl1pPr>
              <a:lnSpc>
                <a:spcPct val="114000"/>
              </a:lnSpc>
              <a:spcBef>
                <a:spcPts val="0"/>
              </a:spcBef>
              <a:defRPr sz="750" b="0">
                <a:solidFill>
                  <a:schemeClr val="accent5"/>
                </a:solidFill>
              </a:defRPr>
            </a:lvl1pPr>
            <a:lvl2pPr>
              <a:lnSpc>
                <a:spcPct val="114000"/>
              </a:lnSpc>
              <a:defRPr sz="75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5" name="Espace réservé du graphique 4"/>
          <p:cNvSpPr>
            <a:spLocks noGrp="1"/>
          </p:cNvSpPr>
          <p:nvPr>
            <p:ph type="chart" sz="quarter" idx="21"/>
          </p:nvPr>
        </p:nvSpPr>
        <p:spPr bwMode="gray">
          <a:xfrm>
            <a:off x="936000" y="1674000"/>
            <a:ext cx="3564000" cy="1782000"/>
          </a:xfrm>
        </p:spPr>
        <p:txBody>
          <a:bodyPr tIns="612000" anchor="ctr"/>
          <a:lstStyle>
            <a:lvl1pPr algn="ctr">
              <a:defRPr sz="1125" b="0">
                <a:solidFill>
                  <a:schemeClr val="bg1"/>
                </a:solidFill>
              </a:defRPr>
            </a:lvl1pPr>
          </a:lstStyle>
          <a:p>
            <a:pPr lvl="0"/>
            <a:r>
              <a:rPr lang="fr-FR" noProof="0"/>
              <a:t>Cliquez sur l'icône pour ajouter un graphique</a:t>
            </a:r>
            <a:endParaRPr lang="en-GB" noProof="0" dirty="0"/>
          </a:p>
        </p:txBody>
      </p:sp>
      <p:sp>
        <p:nvSpPr>
          <p:cNvPr id="4" name="Espace réservé du texte 3"/>
          <p:cNvSpPr>
            <a:spLocks noGrp="1"/>
          </p:cNvSpPr>
          <p:nvPr>
            <p:ph type="body" sz="quarter" idx="19"/>
          </p:nvPr>
        </p:nvSpPr>
        <p:spPr bwMode="gray">
          <a:xfrm>
            <a:off x="1368000" y="1356122"/>
            <a:ext cx="3204000" cy="270000"/>
          </a:xfrm>
        </p:spPr>
        <p:txBody>
          <a:bodyPr tIns="72000"/>
          <a:lstStyle>
            <a:lvl1pPr>
              <a:lnSpc>
                <a:spcPct val="114000"/>
              </a:lnSpc>
              <a:spcBef>
                <a:spcPts val="0"/>
              </a:spcBef>
              <a:defRPr sz="75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5" name="Espace réservé du texte 3"/>
          <p:cNvSpPr>
            <a:spLocks noGrp="1"/>
          </p:cNvSpPr>
          <p:nvPr>
            <p:ph type="body" sz="quarter" idx="22"/>
          </p:nvPr>
        </p:nvSpPr>
        <p:spPr bwMode="gray">
          <a:xfrm>
            <a:off x="5004000" y="3491100"/>
            <a:ext cx="3204000" cy="1026000"/>
          </a:xfrm>
        </p:spPr>
        <p:txBody>
          <a:bodyPr/>
          <a:lstStyle>
            <a:lvl1pPr>
              <a:lnSpc>
                <a:spcPct val="114000"/>
              </a:lnSpc>
              <a:spcBef>
                <a:spcPts val="0"/>
              </a:spcBef>
              <a:defRPr sz="750" b="0">
                <a:solidFill>
                  <a:schemeClr val="accent5"/>
                </a:solidFill>
              </a:defRPr>
            </a:lvl1pPr>
            <a:lvl2pPr>
              <a:lnSpc>
                <a:spcPct val="114000"/>
              </a:lnSpc>
              <a:defRPr sz="750" b="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p:txBody>
      </p:sp>
      <p:sp>
        <p:nvSpPr>
          <p:cNvPr id="18" name="Espace réservé du graphique 4"/>
          <p:cNvSpPr>
            <a:spLocks noGrp="1"/>
          </p:cNvSpPr>
          <p:nvPr>
            <p:ph type="chart" sz="quarter" idx="23"/>
          </p:nvPr>
        </p:nvSpPr>
        <p:spPr bwMode="gray">
          <a:xfrm>
            <a:off x="4572000" y="1674000"/>
            <a:ext cx="3564000" cy="1782000"/>
          </a:xfrm>
        </p:spPr>
        <p:txBody>
          <a:bodyPr tIns="612000" anchor="ctr"/>
          <a:lstStyle>
            <a:lvl1pPr algn="ctr">
              <a:defRPr sz="1125" b="0">
                <a:solidFill>
                  <a:schemeClr val="bg1"/>
                </a:solidFill>
              </a:defRPr>
            </a:lvl1pPr>
          </a:lstStyle>
          <a:p>
            <a:pPr lvl="0"/>
            <a:r>
              <a:rPr lang="fr-FR" noProof="0"/>
              <a:t>Cliquez sur l'icône pour ajouter un graphique</a:t>
            </a:r>
            <a:endParaRPr lang="en-GB" noProof="0" dirty="0"/>
          </a:p>
        </p:txBody>
      </p:sp>
      <p:sp>
        <p:nvSpPr>
          <p:cNvPr id="19" name="Espace réservé du texte 3"/>
          <p:cNvSpPr>
            <a:spLocks noGrp="1"/>
          </p:cNvSpPr>
          <p:nvPr>
            <p:ph type="body" sz="quarter" idx="24"/>
          </p:nvPr>
        </p:nvSpPr>
        <p:spPr bwMode="gray">
          <a:xfrm>
            <a:off x="5004000" y="1356122"/>
            <a:ext cx="3204000" cy="270000"/>
          </a:xfrm>
        </p:spPr>
        <p:txBody>
          <a:bodyPr tIns="72000"/>
          <a:lstStyle>
            <a:lvl1pPr>
              <a:lnSpc>
                <a:spcPct val="114000"/>
              </a:lnSpc>
              <a:spcBef>
                <a:spcPts val="0"/>
              </a:spcBef>
              <a:defRPr sz="75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Modifiez les styles du texte du masque</a:t>
            </a:r>
          </a:p>
        </p:txBody>
      </p:sp>
      <p:sp>
        <p:nvSpPr>
          <p:cNvPr id="16" name="Espace réservé du texte 7"/>
          <p:cNvSpPr>
            <a:spLocks noGrp="1"/>
          </p:cNvSpPr>
          <p:nvPr>
            <p:ph type="body" sz="quarter" idx="15"/>
          </p:nvPr>
        </p:nvSpPr>
        <p:spPr bwMode="gray">
          <a:xfrm>
            <a:off x="0" y="4310649"/>
            <a:ext cx="2853749" cy="270056"/>
          </a:xfrm>
          <a:solidFill>
            <a:schemeClr val="accent6"/>
          </a:solidFill>
        </p:spPr>
        <p:txBody>
          <a:bodyPr wrap="none" lIns="684000" tIns="72000" rIns="180000" bIns="72000" anchor="b">
            <a:spAutoFit/>
          </a:bodyPr>
          <a:lstStyle>
            <a:lvl1pPr>
              <a:lnSpc>
                <a:spcPct val="90000"/>
              </a:lnSpc>
              <a:spcBef>
                <a:spcPts val="0"/>
              </a:spcBef>
              <a:defRPr sz="900" b="0">
                <a:solidFill>
                  <a:schemeClr val="bg1"/>
                </a:solidFill>
              </a:defRPr>
            </a:lvl1pPr>
            <a:lvl2pPr>
              <a:lnSpc>
                <a:spcPct val="90000"/>
              </a:lnSpc>
              <a:defRPr/>
            </a:lvl2pPr>
          </a:lstStyle>
          <a:p>
            <a:pPr lvl="0"/>
            <a:r>
              <a:rPr lang="fr-FR" noProof="0"/>
              <a:t>Modifiez les styles du texte du masque</a:t>
            </a:r>
          </a:p>
        </p:txBody>
      </p:sp>
      <p:sp>
        <p:nvSpPr>
          <p:cNvPr id="11" name="Espace réservé de la date 9"/>
          <p:cNvSpPr>
            <a:spLocks noGrp="1"/>
          </p:cNvSpPr>
          <p:nvPr>
            <p:ph type="dt" sz="half" idx="25"/>
          </p:nvPr>
        </p:nvSpPr>
        <p:spPr/>
        <p:txBody>
          <a:bodyPr/>
          <a:lstStyle>
            <a:lvl1pPr>
              <a:defRPr/>
            </a:lvl1pPr>
          </a:lstStyle>
          <a:p>
            <a:pPr>
              <a:defRPr/>
            </a:pPr>
            <a:endParaRPr lang="en-GB" altLang="fr-FR">
              <a:solidFill>
                <a:srgbClr val="FFFFFF">
                  <a:alpha val="0"/>
                </a:srgbClr>
              </a:solidFill>
            </a:endParaRPr>
          </a:p>
        </p:txBody>
      </p:sp>
      <p:sp>
        <p:nvSpPr>
          <p:cNvPr id="12" name="Espace réservé du pied de page 10"/>
          <p:cNvSpPr>
            <a:spLocks noGrp="1"/>
          </p:cNvSpPr>
          <p:nvPr>
            <p:ph type="ftr" sz="quarter" idx="26"/>
          </p:nvPr>
        </p:nvSpPr>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4" name="Espace réservé du numéro de diapositive 11"/>
          <p:cNvSpPr>
            <a:spLocks noGrp="1"/>
          </p:cNvSpPr>
          <p:nvPr>
            <p:ph type="sldNum" sz="quarter" idx="27"/>
          </p:nvPr>
        </p:nvSpPr>
        <p:spPr/>
        <p:txBody>
          <a:bodyPr/>
          <a:lstStyle>
            <a:lvl1pPr>
              <a:defRPr/>
            </a:lvl1pPr>
          </a:lstStyle>
          <a:p>
            <a:pPr>
              <a:defRPr/>
            </a:pPr>
            <a:fld id="{69B8E0C8-6C4F-452B-AA42-39182FE8791B}"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744295506"/>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and table">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684214" y="1356122"/>
            <a:ext cx="7596187" cy="702469"/>
          </a:xfrm>
        </p:spPr>
        <p:txBody>
          <a:bodyPr/>
          <a:lstStyle/>
          <a:p>
            <a:pPr lvl="0"/>
            <a:r>
              <a:rPr lang="fr-FR" altLang="fr-FR" noProof="0"/>
              <a:t>Modifiez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endParaRPr lang="en-GB" altLang="fr-FR" noProof="0" dirty="0"/>
          </a:p>
        </p:txBody>
      </p:sp>
      <p:sp>
        <p:nvSpPr>
          <p:cNvPr id="8" name="Espace réservé du texte 7"/>
          <p:cNvSpPr>
            <a:spLocks noGrp="1"/>
          </p:cNvSpPr>
          <p:nvPr>
            <p:ph type="body" sz="quarter" idx="13"/>
          </p:nvPr>
        </p:nvSpPr>
        <p:spPr bwMode="gray">
          <a:xfrm>
            <a:off x="358776" y="302401"/>
            <a:ext cx="7921625" cy="1053722"/>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9" name="Espace réservé du texte 7"/>
          <p:cNvSpPr>
            <a:spLocks noGrp="1"/>
          </p:cNvSpPr>
          <p:nvPr>
            <p:ph type="body" sz="quarter" idx="15"/>
          </p:nvPr>
        </p:nvSpPr>
        <p:spPr bwMode="gray">
          <a:xfrm>
            <a:off x="0" y="4310649"/>
            <a:ext cx="2853749" cy="270056"/>
          </a:xfrm>
          <a:solidFill>
            <a:schemeClr val="accent6"/>
          </a:solidFill>
        </p:spPr>
        <p:txBody>
          <a:bodyPr wrap="none" lIns="684000" tIns="72000" rIns="180000" bIns="72000" anchor="b">
            <a:spAutoFit/>
          </a:bodyPr>
          <a:lstStyle>
            <a:lvl1pPr>
              <a:lnSpc>
                <a:spcPct val="90000"/>
              </a:lnSpc>
              <a:spcBef>
                <a:spcPts val="0"/>
              </a:spcBef>
              <a:defRPr sz="900" b="0">
                <a:solidFill>
                  <a:schemeClr val="bg1"/>
                </a:solidFill>
              </a:defRPr>
            </a:lvl1pPr>
            <a:lvl2pPr>
              <a:lnSpc>
                <a:spcPct val="90000"/>
              </a:lnSpc>
              <a:defRPr/>
            </a:lvl2pPr>
          </a:lstStyle>
          <a:p>
            <a:pPr lvl="0"/>
            <a:r>
              <a:rPr lang="fr-FR" noProof="0"/>
              <a:t>Modifiez les styles du texte du masque</a:t>
            </a:r>
          </a:p>
        </p:txBody>
      </p:sp>
      <p:sp>
        <p:nvSpPr>
          <p:cNvPr id="4" name="Espace réservé du tableau 3"/>
          <p:cNvSpPr>
            <a:spLocks noGrp="1"/>
          </p:cNvSpPr>
          <p:nvPr>
            <p:ph type="tbl" sz="quarter" idx="19"/>
          </p:nvPr>
        </p:nvSpPr>
        <p:spPr bwMode="gray">
          <a:xfrm>
            <a:off x="684214" y="2058591"/>
            <a:ext cx="7596187" cy="1485000"/>
          </a:xfrm>
        </p:spPr>
        <p:txBody>
          <a:bodyPr tIns="576000" anchor="ctr"/>
          <a:lstStyle>
            <a:lvl1pPr algn="ctr">
              <a:defRPr sz="1125" b="0"/>
            </a:lvl1pPr>
          </a:lstStyle>
          <a:p>
            <a:pPr lvl="0"/>
            <a:r>
              <a:rPr lang="fr-FR" noProof="0"/>
              <a:t>Cliquez sur l'icône pour ajouter un tableau</a:t>
            </a:r>
            <a:endParaRPr lang="en-GB" noProof="0" dirty="0"/>
          </a:p>
        </p:txBody>
      </p:sp>
      <p:sp>
        <p:nvSpPr>
          <p:cNvPr id="6" name="Espace réservé du texte 5"/>
          <p:cNvSpPr>
            <a:spLocks noGrp="1"/>
          </p:cNvSpPr>
          <p:nvPr>
            <p:ph type="body" sz="quarter" idx="20"/>
          </p:nvPr>
        </p:nvSpPr>
        <p:spPr bwMode="gray">
          <a:xfrm>
            <a:off x="684214" y="3626100"/>
            <a:ext cx="7596187" cy="621000"/>
          </a:xfrm>
        </p:spPr>
        <p:txBody>
          <a:bodyPr/>
          <a:lstStyle>
            <a:lvl1pPr>
              <a:lnSpc>
                <a:spcPct val="114000"/>
              </a:lnSpc>
              <a:spcBef>
                <a:spcPts val="0"/>
              </a:spcBef>
              <a:defRPr sz="750" b="0"/>
            </a:lvl1pPr>
          </a:lstStyle>
          <a:p>
            <a:pPr lvl="0"/>
            <a:r>
              <a:rPr lang="fr-FR" noProof="0"/>
              <a:t>Modifiez les styles du texte du masque</a:t>
            </a:r>
          </a:p>
        </p:txBody>
      </p:sp>
      <p:sp>
        <p:nvSpPr>
          <p:cNvPr id="7" name="Rectangle 4"/>
          <p:cNvSpPr>
            <a:spLocks noGrp="1" noChangeArrowheads="1"/>
          </p:cNvSpPr>
          <p:nvPr>
            <p:ph type="dt" sz="half" idx="21"/>
          </p:nvPr>
        </p:nvSpPr>
        <p:spPr>
          <a:ln/>
        </p:spPr>
        <p:txBody>
          <a:bodyPr/>
          <a:lstStyle>
            <a:lvl1pPr>
              <a:defRPr/>
            </a:lvl1pPr>
          </a:lstStyle>
          <a:p>
            <a:pPr>
              <a:defRPr/>
            </a:pPr>
            <a:endParaRPr lang="en-GB" altLang="fr-FR">
              <a:solidFill>
                <a:srgbClr val="FFFFFF">
                  <a:alpha val="0"/>
                </a:srgbClr>
              </a:solidFill>
            </a:endParaRPr>
          </a:p>
        </p:txBody>
      </p:sp>
      <p:sp>
        <p:nvSpPr>
          <p:cNvPr id="10" name="Rectangle 5"/>
          <p:cNvSpPr>
            <a:spLocks noGrp="1" noChangeArrowheads="1"/>
          </p:cNvSpPr>
          <p:nvPr>
            <p:ph type="ftr" sz="quarter" idx="22"/>
          </p:nvPr>
        </p:nvSpPr>
        <p:spPr>
          <a:ln/>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11" name="Rectangle 6"/>
          <p:cNvSpPr>
            <a:spLocks noGrp="1" noChangeArrowheads="1"/>
          </p:cNvSpPr>
          <p:nvPr>
            <p:ph type="sldNum" sz="quarter" idx="23"/>
          </p:nvPr>
        </p:nvSpPr>
        <p:spPr>
          <a:ln/>
        </p:spPr>
        <p:txBody>
          <a:bodyPr/>
          <a:lstStyle>
            <a:lvl1pPr>
              <a:defRPr/>
            </a:lvl1pPr>
          </a:lstStyle>
          <a:p>
            <a:pPr>
              <a:defRPr/>
            </a:pPr>
            <a:fld id="{68674A34-911C-4952-892C-CA2B4A53E8B1}"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654050076"/>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_BG_green">
    <p:spTree>
      <p:nvGrpSpPr>
        <p:cNvPr id="1" name=""/>
        <p:cNvGrpSpPr/>
        <p:nvPr/>
      </p:nvGrpSpPr>
      <p:grpSpPr>
        <a:xfrm>
          <a:off x="0" y="0"/>
          <a:ext cx="0" cy="0"/>
          <a:chOff x="0" y="0"/>
          <a:chExt cx="0" cy="0"/>
        </a:xfrm>
      </p:grpSpPr>
      <p:sp>
        <p:nvSpPr>
          <p:cNvPr id="4" name="Rectangle 3"/>
          <p:cNvSpPr/>
          <p:nvPr userDrawn="1"/>
        </p:nvSpPr>
        <p:spPr bwMode="gray">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sp>
        <p:nvSpPr>
          <p:cNvPr id="3" name="Espace réservé du contenu 2"/>
          <p:cNvSpPr>
            <a:spLocks noGrp="1"/>
          </p:cNvSpPr>
          <p:nvPr>
            <p:ph idx="1"/>
          </p:nvPr>
        </p:nvSpPr>
        <p:spPr bwMode="gray"/>
        <p:txBody>
          <a:bodyPr/>
          <a:lstStyle>
            <a:lvl1pPr>
              <a:defRPr>
                <a:solidFill>
                  <a:schemeClr val="bg1"/>
                </a:solidFill>
              </a:defRPr>
            </a:lvl1pPr>
            <a:lvl2pPr>
              <a:defRPr baseline="0">
                <a:solidFill>
                  <a:schemeClr val="bg1"/>
                </a:solidFill>
              </a:defRPr>
            </a:lvl2pPr>
            <a:lvl3pPr>
              <a:buClr>
                <a:schemeClr val="accent5"/>
              </a:buClr>
              <a:defRPr baseline="0">
                <a:solidFill>
                  <a:schemeClr val="bg1"/>
                </a:solidFill>
              </a:defRPr>
            </a:lvl3pPr>
            <a:lvl4pPr>
              <a:buClr>
                <a:schemeClr val="accent5"/>
              </a:buClr>
              <a:defRPr baseline="0">
                <a:solidFill>
                  <a:schemeClr val="bg1"/>
                </a:solidFill>
              </a:defRPr>
            </a:lvl4pPr>
            <a:lvl5pPr>
              <a:buClr>
                <a:schemeClr val="accent5"/>
              </a:buClr>
              <a:defRPr>
                <a:solidFill>
                  <a:schemeClr val="bg1"/>
                </a:solidFill>
              </a:defRPr>
            </a:lvl5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dirty="0"/>
          </a:p>
        </p:txBody>
      </p:sp>
      <p:sp>
        <p:nvSpPr>
          <p:cNvPr id="9" name="Espace réservé du texte 7"/>
          <p:cNvSpPr>
            <a:spLocks noGrp="1"/>
          </p:cNvSpPr>
          <p:nvPr>
            <p:ph type="body" sz="quarter" idx="13"/>
          </p:nvPr>
        </p:nvSpPr>
        <p:spPr bwMode="gray">
          <a:xfrm>
            <a:off x="358776" y="302401"/>
            <a:ext cx="7921625" cy="1053722"/>
          </a:xfrm>
        </p:spPr>
        <p:txBody>
          <a:bodyPr/>
          <a:lstStyle>
            <a:lvl1pPr>
              <a:lnSpc>
                <a:spcPct val="90000"/>
              </a:lnSpc>
              <a:spcBef>
                <a:spcPts val="0"/>
              </a:spcBef>
              <a:defRPr sz="1875">
                <a:solidFill>
                  <a:schemeClr val="bg1"/>
                </a:solidFill>
              </a:defRPr>
            </a:lvl1pPr>
            <a:lvl2pPr>
              <a:lnSpc>
                <a:spcPct val="90000"/>
              </a:lnSpc>
              <a:defRPr sz="1275">
                <a:solidFill>
                  <a:schemeClr val="accent4"/>
                </a:solidFill>
              </a:defRPr>
            </a:lvl2pPr>
          </a:lstStyle>
          <a:p>
            <a:pPr lvl="0"/>
            <a:r>
              <a:rPr lang="fr-FR" noProof="0"/>
              <a:t>Modifiez les styles du texte du masque</a:t>
            </a:r>
          </a:p>
          <a:p>
            <a:pPr lvl="1"/>
            <a:r>
              <a:rPr lang="fr-FR" noProof="0"/>
              <a:t>Deuxième niveau</a:t>
            </a:r>
          </a:p>
        </p:txBody>
      </p:sp>
      <p:sp>
        <p:nvSpPr>
          <p:cNvPr id="6" name="Espace réservé de la date 9"/>
          <p:cNvSpPr>
            <a:spLocks noGrp="1"/>
          </p:cNvSpPr>
          <p:nvPr>
            <p:ph type="dt" sz="half" idx="14"/>
          </p:nvPr>
        </p:nvSpPr>
        <p:spPr/>
        <p:txBody>
          <a:bodyPr/>
          <a:lstStyle>
            <a:lvl1pPr>
              <a:defRPr/>
            </a:lvl1pPr>
          </a:lstStyle>
          <a:p>
            <a:pPr>
              <a:defRPr/>
            </a:pPr>
            <a:endParaRPr lang="en-GB" altLang="fr-FR">
              <a:solidFill>
                <a:srgbClr val="FFFFFF">
                  <a:alpha val="0"/>
                </a:srgbClr>
              </a:solidFill>
            </a:endParaRPr>
          </a:p>
        </p:txBody>
      </p:sp>
      <p:sp>
        <p:nvSpPr>
          <p:cNvPr id="7" name="Espace réservé du pied de page 10"/>
          <p:cNvSpPr>
            <a:spLocks noGrp="1"/>
          </p:cNvSpPr>
          <p:nvPr>
            <p:ph type="ftr" sz="quarter" idx="15"/>
          </p:nvPr>
        </p:nvSpPr>
        <p:spPr/>
        <p:txBody>
          <a:bodyPr/>
          <a:lstStyle>
            <a:lvl1pPr>
              <a:defRPr>
                <a:solidFill>
                  <a:schemeClr val="bg1"/>
                </a:solidFill>
              </a:defRPr>
            </a:lvl1pPr>
          </a:lstStyle>
          <a:p>
            <a:pPr>
              <a:defRPr/>
            </a:pPr>
            <a:r>
              <a:rPr lang="en-US" altLang="fr-FR" dirty="0">
                <a:solidFill>
                  <a:srgbClr val="FFFFFF"/>
                </a:solidFill>
              </a:rPr>
              <a:t>SUDs COMUNIDAD VALENCIANA - 5/10/2018</a:t>
            </a:r>
            <a:endParaRPr lang="en-GB" altLang="fr-FR" dirty="0">
              <a:solidFill>
                <a:srgbClr val="FFFFFF"/>
              </a:solidFill>
            </a:endParaRPr>
          </a:p>
        </p:txBody>
      </p:sp>
      <p:sp>
        <p:nvSpPr>
          <p:cNvPr id="8" name="Espace réservé du numéro de diapositive 11"/>
          <p:cNvSpPr>
            <a:spLocks noGrp="1"/>
          </p:cNvSpPr>
          <p:nvPr>
            <p:ph type="sldNum" sz="quarter" idx="16"/>
          </p:nvPr>
        </p:nvSpPr>
        <p:spPr/>
        <p:txBody>
          <a:bodyPr/>
          <a:lstStyle>
            <a:lvl1pPr>
              <a:defRPr>
                <a:solidFill>
                  <a:schemeClr val="accent5"/>
                </a:solidFill>
              </a:defRPr>
            </a:lvl1pPr>
          </a:lstStyle>
          <a:p>
            <a:pPr>
              <a:defRPr/>
            </a:pPr>
            <a:fld id="{A39253BD-8BDC-46BB-A855-9D75111F744C}" type="slidenum">
              <a:rPr lang="en-GB" altLang="fr-FR">
                <a:solidFill>
                  <a:srgbClr val="030F40"/>
                </a:solidFill>
              </a:rPr>
              <a:pPr>
                <a:defRPr/>
              </a:pPr>
              <a:t>‹Nº›</a:t>
            </a:fld>
            <a:r>
              <a:rPr lang="en-GB" altLang="fr-FR" dirty="0">
                <a:solidFill>
                  <a:srgbClr val="030F40"/>
                </a:solidFill>
              </a:rPr>
              <a:t> I</a:t>
            </a:r>
          </a:p>
        </p:txBody>
      </p:sp>
      <p:sp>
        <p:nvSpPr>
          <p:cNvPr id="10" name="Rectangle 9"/>
          <p:cNvSpPr/>
          <p:nvPr userDrawn="1"/>
        </p:nvSpPr>
        <p:spPr>
          <a:xfrm>
            <a:off x="8235530" y="4934697"/>
            <a:ext cx="720080" cy="54006"/>
          </a:xfrm>
          <a:prstGeom prst="rect">
            <a:avLst/>
          </a:prstGeom>
          <a:solidFill>
            <a:schemeClr val="accent6"/>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srgbClr val="000000"/>
              </a:solidFill>
            </a:endParaRPr>
          </a:p>
        </p:txBody>
      </p:sp>
    </p:spTree>
    <p:extLst>
      <p:ext uri="{BB962C8B-B14F-4D97-AF65-F5344CB8AC3E}">
        <p14:creationId xmlns:p14="http://schemas.microsoft.com/office/powerpoint/2010/main" val="1771653535"/>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_BG_blue">
    <p:spTree>
      <p:nvGrpSpPr>
        <p:cNvPr id="1" name=""/>
        <p:cNvGrpSpPr/>
        <p:nvPr/>
      </p:nvGrpSpPr>
      <p:grpSpPr>
        <a:xfrm>
          <a:off x="0" y="0"/>
          <a:ext cx="0" cy="0"/>
          <a:chOff x="0" y="0"/>
          <a:chExt cx="0" cy="0"/>
        </a:xfrm>
      </p:grpSpPr>
      <p:sp>
        <p:nvSpPr>
          <p:cNvPr id="4" name="Rectangle 3"/>
          <p:cNvSpPr/>
          <p:nvPr userDrawn="1"/>
        </p:nvSpPr>
        <p:spPr bwMode="gray">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pic>
        <p:nvPicPr>
          <p:cNvPr id="5" name="Imag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704138" y="4602957"/>
            <a:ext cx="1439862"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bwMode="gray"/>
        <p:txBody>
          <a:bodyPr/>
          <a:lstStyle>
            <a:lvl1pPr>
              <a:defRPr>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a:solidFill>
                  <a:schemeClr val="bg1"/>
                </a:solidFill>
              </a:defRPr>
            </a:lvl5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dirty="0"/>
          </a:p>
        </p:txBody>
      </p:sp>
      <p:sp>
        <p:nvSpPr>
          <p:cNvPr id="9" name="Espace réservé du texte 7"/>
          <p:cNvSpPr>
            <a:spLocks noGrp="1"/>
          </p:cNvSpPr>
          <p:nvPr>
            <p:ph type="body" sz="quarter" idx="13"/>
          </p:nvPr>
        </p:nvSpPr>
        <p:spPr bwMode="gray">
          <a:xfrm>
            <a:off x="358776" y="302401"/>
            <a:ext cx="7921625" cy="1053722"/>
          </a:xfrm>
        </p:spPr>
        <p:txBody>
          <a:bodyPr/>
          <a:lstStyle>
            <a:lvl1pPr>
              <a:lnSpc>
                <a:spcPct val="90000"/>
              </a:lnSpc>
              <a:spcBef>
                <a:spcPts val="0"/>
              </a:spcBef>
              <a:defRPr sz="1875">
                <a:solidFill>
                  <a:schemeClr val="bg1"/>
                </a:solidFill>
              </a:defRPr>
            </a:lvl1pPr>
            <a:lvl2pPr>
              <a:lnSpc>
                <a:spcPct val="90000"/>
              </a:lnSpc>
              <a:defRPr sz="1275">
                <a:solidFill>
                  <a:schemeClr val="accent3"/>
                </a:solidFill>
              </a:defRPr>
            </a:lvl2pPr>
          </a:lstStyle>
          <a:p>
            <a:pPr lvl="0"/>
            <a:r>
              <a:rPr lang="fr-FR" noProof="0"/>
              <a:t>Modifiez les styles du texte du masque</a:t>
            </a:r>
          </a:p>
          <a:p>
            <a:pPr lvl="1"/>
            <a:r>
              <a:rPr lang="fr-FR" noProof="0"/>
              <a:t>Deuxième niveau</a:t>
            </a:r>
          </a:p>
        </p:txBody>
      </p:sp>
      <p:sp>
        <p:nvSpPr>
          <p:cNvPr id="6" name="Espace réservé de la date 9"/>
          <p:cNvSpPr>
            <a:spLocks noGrp="1"/>
          </p:cNvSpPr>
          <p:nvPr>
            <p:ph type="dt" sz="half" idx="14"/>
          </p:nvPr>
        </p:nvSpPr>
        <p:spPr/>
        <p:txBody>
          <a:bodyPr/>
          <a:lstStyle>
            <a:lvl1pPr>
              <a:defRPr/>
            </a:lvl1pPr>
          </a:lstStyle>
          <a:p>
            <a:pPr>
              <a:defRPr/>
            </a:pPr>
            <a:endParaRPr lang="en-GB" altLang="fr-FR">
              <a:solidFill>
                <a:srgbClr val="FFFFFF">
                  <a:alpha val="0"/>
                </a:srgbClr>
              </a:solidFill>
            </a:endParaRPr>
          </a:p>
        </p:txBody>
      </p:sp>
      <p:sp>
        <p:nvSpPr>
          <p:cNvPr id="7" name="Espace réservé du pied de page 10"/>
          <p:cNvSpPr>
            <a:spLocks noGrp="1"/>
          </p:cNvSpPr>
          <p:nvPr>
            <p:ph type="ftr" sz="quarter" idx="15"/>
          </p:nvPr>
        </p:nvSpPr>
        <p:spPr/>
        <p:txBody>
          <a:bodyPr/>
          <a:lstStyle>
            <a:lvl1pPr>
              <a:defRPr>
                <a:solidFill>
                  <a:schemeClr val="bg1"/>
                </a:solidFill>
              </a:defRPr>
            </a:lvl1pPr>
          </a:lstStyle>
          <a:p>
            <a:pPr>
              <a:defRPr/>
            </a:pPr>
            <a:r>
              <a:rPr lang="en-US" altLang="fr-FR" dirty="0">
                <a:solidFill>
                  <a:srgbClr val="FFFFFF"/>
                </a:solidFill>
              </a:rPr>
              <a:t>SUDs COMUNIDAD VALENCIANA - 5/10/2018</a:t>
            </a:r>
            <a:endParaRPr lang="en-GB" altLang="fr-FR" dirty="0">
              <a:solidFill>
                <a:srgbClr val="FFFFFF"/>
              </a:solidFill>
            </a:endParaRPr>
          </a:p>
        </p:txBody>
      </p:sp>
      <p:sp>
        <p:nvSpPr>
          <p:cNvPr id="8" name="Espace réservé du numéro de diapositive 11"/>
          <p:cNvSpPr>
            <a:spLocks noGrp="1"/>
          </p:cNvSpPr>
          <p:nvPr>
            <p:ph type="sldNum" sz="quarter" idx="16"/>
          </p:nvPr>
        </p:nvSpPr>
        <p:spPr/>
        <p:txBody>
          <a:bodyPr/>
          <a:lstStyle>
            <a:lvl1pPr>
              <a:defRPr/>
            </a:lvl1pPr>
          </a:lstStyle>
          <a:p>
            <a:pPr>
              <a:defRPr/>
            </a:pPr>
            <a:fld id="{AE828B9E-0B6F-4FD7-A8A6-5CBAB3A47522}"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2744139018"/>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hapter_BG_green">
    <p:spTree>
      <p:nvGrpSpPr>
        <p:cNvPr id="1" name=""/>
        <p:cNvGrpSpPr/>
        <p:nvPr/>
      </p:nvGrpSpPr>
      <p:grpSpPr>
        <a:xfrm>
          <a:off x="0" y="0"/>
          <a:ext cx="0" cy="0"/>
          <a:chOff x="0" y="0"/>
          <a:chExt cx="0" cy="0"/>
        </a:xfrm>
      </p:grpSpPr>
      <p:pic>
        <p:nvPicPr>
          <p:cNvPr id="4" name="Image 7"/>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bwMode="gray"/>
        <p:txBody>
          <a:bodyPr/>
          <a:lstStyle>
            <a:lvl1pPr>
              <a:defRPr/>
            </a:lvl1pPr>
          </a:lstStyle>
          <a:p>
            <a:r>
              <a:rPr lang="fr-FR" noProof="0"/>
              <a:t>Modifiez le style du titre</a:t>
            </a:r>
            <a:endParaRPr lang="en-GB" noProof="0" dirty="0"/>
          </a:p>
        </p:txBody>
      </p:sp>
      <p:sp>
        <p:nvSpPr>
          <p:cNvPr id="7" name="Espace réservé du texte 6"/>
          <p:cNvSpPr>
            <a:spLocks noGrp="1"/>
          </p:cNvSpPr>
          <p:nvPr>
            <p:ph type="body" sz="quarter" idx="12"/>
          </p:nvPr>
        </p:nvSpPr>
        <p:spPr bwMode="gray">
          <a:xfrm>
            <a:off x="358776" y="2276100"/>
            <a:ext cx="7921625" cy="2239941"/>
          </a:xfrm>
        </p:spPr>
        <p:txBody>
          <a:bodyPr/>
          <a:lstStyle>
            <a:lvl1pPr>
              <a:defRPr/>
            </a:lvl1pPr>
          </a:lstStyle>
          <a:p>
            <a:pPr lvl="0"/>
            <a:r>
              <a:rPr lang="fr-FR" noProof="0"/>
              <a:t>Modifiez les styles du texte du masque</a:t>
            </a:r>
          </a:p>
        </p:txBody>
      </p:sp>
      <p:sp>
        <p:nvSpPr>
          <p:cNvPr id="6" name="Espace réservé de la date 10"/>
          <p:cNvSpPr>
            <a:spLocks noGrp="1"/>
          </p:cNvSpPr>
          <p:nvPr>
            <p:ph type="dt" sz="half" idx="13"/>
          </p:nvPr>
        </p:nvSpPr>
        <p:spPr/>
        <p:txBody>
          <a:bodyPr/>
          <a:lstStyle>
            <a:lvl1pPr>
              <a:defRPr/>
            </a:lvl1pPr>
          </a:lstStyle>
          <a:p>
            <a:pPr>
              <a:defRPr/>
            </a:pPr>
            <a:endParaRPr lang="en-GB">
              <a:solidFill>
                <a:srgbClr val="FFFFFF">
                  <a:alpha val="0"/>
                </a:srgbClr>
              </a:solidFill>
            </a:endParaRPr>
          </a:p>
        </p:txBody>
      </p:sp>
      <p:sp>
        <p:nvSpPr>
          <p:cNvPr id="8" name="Espace réservé du pied de page 11"/>
          <p:cNvSpPr>
            <a:spLocks noGrp="1"/>
          </p:cNvSpPr>
          <p:nvPr>
            <p:ph type="ftr" sz="quarter" idx="14"/>
          </p:nvPr>
        </p:nvSpPr>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9" name="Espace réservé du numéro de diapositive 12"/>
          <p:cNvSpPr>
            <a:spLocks noGrp="1"/>
          </p:cNvSpPr>
          <p:nvPr>
            <p:ph type="sldNum" sz="quarter" idx="15"/>
          </p:nvPr>
        </p:nvSpPr>
        <p:spPr/>
        <p:txBody>
          <a:bodyPr/>
          <a:lstStyle>
            <a:lvl1pPr>
              <a:defRPr/>
            </a:lvl1pPr>
          </a:lstStyle>
          <a:p>
            <a:pPr>
              <a:defRPr/>
            </a:pPr>
            <a:fld id="{9BAC89C9-CBF8-4004-9C3E-008A8869BD4B}"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980205136"/>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 - Titre + sous titre">
    <p:spTree>
      <p:nvGrpSpPr>
        <p:cNvPr id="1" name=""/>
        <p:cNvGrpSpPr/>
        <p:nvPr/>
      </p:nvGrpSpPr>
      <p:grpSpPr>
        <a:xfrm>
          <a:off x="0" y="0"/>
          <a:ext cx="0" cy="0"/>
          <a:chOff x="0" y="0"/>
          <a:chExt cx="0" cy="0"/>
        </a:xfrm>
      </p:grpSpPr>
      <p:sp>
        <p:nvSpPr>
          <p:cNvPr id="7" name="Title 6"/>
          <p:cNvSpPr>
            <a:spLocks noGrp="1"/>
          </p:cNvSpPr>
          <p:nvPr>
            <p:ph type="title"/>
          </p:nvPr>
        </p:nvSpPr>
        <p:spPr>
          <a:xfrm>
            <a:off x="1591194" y="222711"/>
            <a:ext cx="7375939" cy="363964"/>
          </a:xfrm>
          <a:prstGeom prst="rect">
            <a:avLst/>
          </a:prstGeom>
          <a:noFill/>
          <a:ln w="9525">
            <a:noFill/>
            <a:miter lim="800000"/>
            <a:headEnd/>
            <a:tailEnd/>
          </a:ln>
        </p:spPr>
        <p:txBody>
          <a:bodyPr wrap="square" lIns="0" tIns="0" rIns="0" bIns="0">
            <a:prstTxWarp prst="textNoShape">
              <a:avLst/>
            </a:prstTxWarp>
            <a:noAutofit/>
          </a:bodyPr>
          <a:lstStyle>
            <a:lvl1pPr algn="l" defTabSz="684590" rtl="0" eaLnBrk="0" fontAlgn="base" hangingPunct="0">
              <a:lnSpc>
                <a:spcPct val="85000"/>
              </a:lnSpc>
              <a:spcBef>
                <a:spcPct val="0"/>
              </a:spcBef>
              <a:spcAft>
                <a:spcPct val="0"/>
              </a:spcAft>
              <a:defRPr lang="fr-FR" sz="1950" kern="1200" cap="all" baseline="0">
                <a:solidFill>
                  <a:schemeClr val="accent1"/>
                </a:solidFill>
                <a:latin typeface="+mj-lt"/>
                <a:ea typeface="ヒラギノ角ゴ Pro W3" pitchFamily="-1" charset="-128"/>
                <a:cs typeface="ヒラギノ角ゴ Pro W3" pitchFamily="-1" charset="-128"/>
              </a:defRPr>
            </a:lvl1pPr>
          </a:lstStyle>
          <a:p>
            <a:pPr lvl="0">
              <a:lnSpc>
                <a:spcPts val="2630"/>
              </a:lnSpc>
            </a:pPr>
            <a:r>
              <a:rPr lang="fr-FR" dirty="0"/>
              <a:t>Modifiez le style du titre</a:t>
            </a:r>
          </a:p>
        </p:txBody>
      </p:sp>
      <p:sp>
        <p:nvSpPr>
          <p:cNvPr id="5" name="Text Placeholder 3"/>
          <p:cNvSpPr>
            <a:spLocks noGrp="1"/>
          </p:cNvSpPr>
          <p:nvPr>
            <p:ph type="body" sz="quarter" idx="15"/>
          </p:nvPr>
        </p:nvSpPr>
        <p:spPr>
          <a:xfrm>
            <a:off x="1648687" y="631801"/>
            <a:ext cx="7341919" cy="211757"/>
          </a:xfrm>
          <a:prstGeom prst="rect">
            <a:avLst/>
          </a:prstGeom>
        </p:spPr>
        <p:txBody>
          <a:bodyPr lIns="0" tIns="0" rIns="0" bIns="0"/>
          <a:lstStyle>
            <a:lvl1pPr marL="0" indent="0">
              <a:spcBef>
                <a:spcPts val="0"/>
              </a:spcBef>
              <a:buFont typeface="Arial" pitchFamily="34" charset="0"/>
              <a:buNone/>
              <a:defRPr sz="1350" b="0">
                <a:solidFill>
                  <a:srgbClr val="1F1F1F"/>
                </a:solidFill>
              </a:defRPr>
            </a:lvl1pPr>
            <a:lvl2pPr marL="0" indent="0">
              <a:buNone/>
              <a:defRPr sz="1350">
                <a:solidFill>
                  <a:schemeClr val="tx1"/>
                </a:solidFill>
              </a:defRPr>
            </a:lvl2pPr>
            <a:lvl3pPr marL="242111" indent="0">
              <a:buNone/>
              <a:defRPr sz="1350">
                <a:solidFill>
                  <a:schemeClr val="tx1"/>
                </a:solidFill>
              </a:defRPr>
            </a:lvl3pPr>
            <a:lvl4pPr marL="412216" indent="0">
              <a:buNone/>
              <a:defRPr sz="1350">
                <a:solidFill>
                  <a:schemeClr val="tx1"/>
                </a:solidFill>
              </a:defRPr>
            </a:lvl4pPr>
            <a:lvl5pPr marL="591712" indent="0">
              <a:buNone/>
              <a:defRPr sz="1350">
                <a:solidFill>
                  <a:schemeClr val="tx1"/>
                </a:solidFill>
              </a:defRPr>
            </a:lvl5pPr>
          </a:lstStyle>
          <a:p>
            <a:pPr lvl="0"/>
            <a:r>
              <a:rPr lang="fr-FR" dirty="0"/>
              <a:t>Modifiez les styles du texte du masque</a:t>
            </a:r>
          </a:p>
        </p:txBody>
      </p:sp>
      <p:sp>
        <p:nvSpPr>
          <p:cNvPr id="6" name="Espace réservé du contenu 4"/>
          <p:cNvSpPr>
            <a:spLocks noGrp="1"/>
          </p:cNvSpPr>
          <p:nvPr>
            <p:ph sz="quarter" idx="17"/>
          </p:nvPr>
        </p:nvSpPr>
        <p:spPr>
          <a:xfrm>
            <a:off x="2714966" y="4530125"/>
            <a:ext cx="4966575" cy="367331"/>
          </a:xfrm>
          <a:solidFill>
            <a:schemeClr val="tx1">
              <a:lumMod val="20000"/>
              <a:lumOff val="80000"/>
            </a:schemeClr>
          </a:solidFill>
          <a:effectLst>
            <a:outerShdw blurRad="50800" dist="50800" dir="2700000" algn="tl" rotWithShape="0">
              <a:prstClr val="black">
                <a:alpha val="50000"/>
              </a:prstClr>
            </a:outerShdw>
          </a:effectLst>
        </p:spPr>
        <p:txBody>
          <a:bodyPr vert="horz" wrap="square" lIns="0" tIns="0" rIns="0" bIns="0" rtlCol="0" anchor="ctr" anchorCtr="0">
            <a:noAutofit/>
          </a:bodyPr>
          <a:lstStyle>
            <a:lvl1pPr algn="ctr">
              <a:lnSpc>
                <a:spcPct val="85000"/>
              </a:lnSpc>
              <a:spcBef>
                <a:spcPts val="0"/>
              </a:spcBef>
              <a:defRPr lang="fr-FR" cap="all" baseline="0" dirty="0" smtClean="0">
                <a:solidFill>
                  <a:schemeClr val="tx1"/>
                </a:solidFill>
              </a:defRPr>
            </a:lvl1pPr>
          </a:lstStyle>
          <a:p>
            <a:pPr lvl="0" algn="ctr">
              <a:buFontTx/>
              <a:buNone/>
            </a:pPr>
            <a:r>
              <a:rPr lang="fr-FR"/>
              <a:t>Modifiez les styles du texte du masque</a:t>
            </a:r>
          </a:p>
        </p:txBody>
      </p:sp>
    </p:spTree>
    <p:extLst>
      <p:ext uri="{BB962C8B-B14F-4D97-AF65-F5344CB8AC3E}">
        <p14:creationId xmlns:p14="http://schemas.microsoft.com/office/powerpoint/2010/main" val="69819923"/>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a:xfrm>
            <a:off x="1116013" y="4624387"/>
            <a:ext cx="2133600" cy="357188"/>
          </a:xfrm>
        </p:spPr>
        <p:txBody>
          <a:bodyPr/>
          <a:lstStyle>
            <a:lvl1pPr>
              <a:defRPr>
                <a:latin typeface="Arial" pitchFamily="34" charset="0"/>
              </a:defRPr>
            </a:lvl1pPr>
          </a:lstStyle>
          <a:p>
            <a:pPr>
              <a:defRPr/>
            </a:pPr>
            <a:endParaRPr lang="ca-ES">
              <a:solidFill>
                <a:srgbClr val="FFFFFF">
                  <a:alpha val="0"/>
                </a:srgbClr>
              </a:solidFill>
            </a:endParaRPr>
          </a:p>
        </p:txBody>
      </p:sp>
      <p:sp>
        <p:nvSpPr>
          <p:cNvPr id="4" name="3 Marcador de pie de página"/>
          <p:cNvSpPr>
            <a:spLocks noGrp="1"/>
          </p:cNvSpPr>
          <p:nvPr>
            <p:ph type="ftr" sz="quarter" idx="11"/>
          </p:nvPr>
        </p:nvSpPr>
        <p:spPr>
          <a:xfrm>
            <a:off x="3276600" y="4624387"/>
            <a:ext cx="2895600" cy="357188"/>
          </a:xfrm>
        </p:spPr>
        <p:txBody>
          <a:bodyPr/>
          <a:lstStyle>
            <a:lvl1pPr>
              <a:defRPr>
                <a:latin typeface="Arial" pitchFamily="34" charset="0"/>
              </a:defRPr>
            </a:lvl1pPr>
          </a:lstStyle>
          <a:p>
            <a:pPr>
              <a:defRPr/>
            </a:pPr>
            <a:r>
              <a:rPr lang="ca-ES" dirty="0" err="1">
                <a:solidFill>
                  <a:srgbClr val="030F40"/>
                </a:solidFill>
              </a:rPr>
              <a:t>SUDs</a:t>
            </a:r>
            <a:r>
              <a:rPr lang="ca-ES" dirty="0">
                <a:solidFill>
                  <a:srgbClr val="030F40"/>
                </a:solidFill>
              </a:rPr>
              <a:t> COMUNIDAD VALENCIANA - 5/10/2018</a:t>
            </a:r>
          </a:p>
        </p:txBody>
      </p:sp>
      <p:sp>
        <p:nvSpPr>
          <p:cNvPr id="5" name="4 Marcador de número de diapositiva"/>
          <p:cNvSpPr>
            <a:spLocks noGrp="1"/>
          </p:cNvSpPr>
          <p:nvPr>
            <p:ph type="sldNum" sz="quarter" idx="12"/>
          </p:nvPr>
        </p:nvSpPr>
        <p:spPr>
          <a:xfrm>
            <a:off x="6819900" y="4624387"/>
            <a:ext cx="2133600" cy="357188"/>
          </a:xfrm>
        </p:spPr>
        <p:txBody>
          <a:bodyPr/>
          <a:lstStyle>
            <a:lvl1pPr>
              <a:defRPr>
                <a:latin typeface="Arial" pitchFamily="34" charset="0"/>
              </a:defRPr>
            </a:lvl1pPr>
          </a:lstStyle>
          <a:p>
            <a:pPr>
              <a:defRPr/>
            </a:pPr>
            <a:fld id="{738ED212-C4CA-4D55-B6B5-DA4CBF0389C5}" type="slidenum">
              <a:rPr lang="ca-ES">
                <a:solidFill>
                  <a:srgbClr val="AADC14"/>
                </a:solidFill>
              </a:rPr>
              <a:pPr>
                <a:defRPr/>
              </a:pPr>
              <a:t>‹Nº›</a:t>
            </a:fld>
            <a:endParaRPr lang="ca-ES">
              <a:solidFill>
                <a:srgbClr val="AADC14"/>
              </a:solidFill>
            </a:endParaRPr>
          </a:p>
        </p:txBody>
      </p:sp>
    </p:spTree>
    <p:extLst>
      <p:ext uri="{BB962C8B-B14F-4D97-AF65-F5344CB8AC3E}">
        <p14:creationId xmlns:p14="http://schemas.microsoft.com/office/powerpoint/2010/main" val="4009025061"/>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684213" y="1276350"/>
            <a:ext cx="3600000" cy="3239691"/>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358775" y="339725"/>
            <a:ext cx="7921625" cy="936625"/>
          </a:xfrm>
        </p:spPr>
        <p:txBody>
          <a:bodyPr/>
          <a:lstStyle>
            <a:lvl1pPr>
              <a:lnSpc>
                <a:spcPct val="90000"/>
              </a:lnSpc>
              <a:spcBef>
                <a:spcPts val="0"/>
              </a:spcBef>
              <a:defRPr sz="2000">
                <a:solidFill>
                  <a:schemeClr val="accent6"/>
                </a:solidFill>
              </a:defRPr>
            </a:lvl1pPr>
            <a:lvl2pPr>
              <a:lnSpc>
                <a:spcPct val="90000"/>
              </a:lnSpc>
              <a:defRPr sz="15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0" y="4320000"/>
            <a:ext cx="1120903" cy="283906"/>
          </a:xfrm>
          <a:solidFill>
            <a:schemeClr val="accent6"/>
          </a:solidFill>
        </p:spPr>
        <p:txBody>
          <a:bodyPr wrap="none" lIns="684000" tIns="72000" rIns="180000" bIns="72000" anchor="b" anchorCtr="0">
            <a:spAutoFit/>
          </a:bodyPr>
          <a:lstStyle>
            <a:lvl1pPr>
              <a:lnSpc>
                <a:spcPct val="90000"/>
              </a:lnSpc>
              <a:spcBef>
                <a:spcPts val="0"/>
              </a:spcBef>
              <a:defRPr sz="1000"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s-ES_tradnl" altLang="fr-FR" dirty="0" err="1"/>
              <a:t>SUDs</a:t>
            </a:r>
            <a:r>
              <a:rPr lang="es-ES_tradnl" altLang="fr-FR" dirty="0"/>
              <a:t> COMUNIDAD VALENCIANA - 5/10/2018</a:t>
            </a:r>
            <a:endParaRPr lang="en-GB" altLang="fr-FR"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‹Nº›</a:t>
            </a:fld>
            <a:r>
              <a:rPr lang="en-GB" altLang="fr-FR" noProof="0" dirty="0"/>
              <a:t> I</a:t>
            </a:r>
          </a:p>
        </p:txBody>
      </p:sp>
      <p:sp>
        <p:nvSpPr>
          <p:cNvPr id="13" name="Espace réservé du contenu 2"/>
          <p:cNvSpPr>
            <a:spLocks noGrp="1"/>
          </p:cNvSpPr>
          <p:nvPr>
            <p:ph idx="19" hasCustomPrompt="1"/>
          </p:nvPr>
        </p:nvSpPr>
        <p:spPr bwMode="gray">
          <a:xfrm>
            <a:off x="4680400" y="1276350"/>
            <a:ext cx="3600000" cy="3239691"/>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Tree>
    <p:extLst>
      <p:ext uri="{BB962C8B-B14F-4D97-AF65-F5344CB8AC3E}">
        <p14:creationId xmlns:p14="http://schemas.microsoft.com/office/powerpoint/2010/main" val="2589230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p:txBody>
          <a:bodyPr/>
          <a:lstStyle>
            <a:lvl1pPr>
              <a:defRPr/>
            </a:lvl1pPr>
          </a:lstStyle>
          <a:p>
            <a:pPr>
              <a:defRPr/>
            </a:pPr>
            <a:endParaRPr lang="ca-ES">
              <a:solidFill>
                <a:srgbClr val="FFFFFF">
                  <a:alpha val="0"/>
                </a:srgbClr>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ca-ES" dirty="0" err="1">
                <a:solidFill>
                  <a:srgbClr val="030F40"/>
                </a:solidFill>
              </a:rPr>
              <a:t>SUDs</a:t>
            </a:r>
            <a:r>
              <a:rPr lang="ca-ES" dirty="0">
                <a:solidFill>
                  <a:srgbClr val="030F40"/>
                </a:solidFill>
              </a:rPr>
              <a:t> COMUNIDAD VALENCIANA - 5/10/2018</a:t>
            </a:r>
          </a:p>
        </p:txBody>
      </p:sp>
      <p:sp>
        <p:nvSpPr>
          <p:cNvPr id="6" name="Rectangle 6"/>
          <p:cNvSpPr>
            <a:spLocks noGrp="1" noChangeArrowheads="1"/>
          </p:cNvSpPr>
          <p:nvPr>
            <p:ph type="sldNum" sz="quarter" idx="12"/>
          </p:nvPr>
        </p:nvSpPr>
        <p:spPr>
          <a:xfrm>
            <a:off x="6988175" y="4677966"/>
            <a:ext cx="2133600" cy="357188"/>
          </a:xfrm>
        </p:spPr>
        <p:txBody>
          <a:bodyPr/>
          <a:lstStyle>
            <a:lvl1pPr>
              <a:defRPr/>
            </a:lvl1pPr>
          </a:lstStyle>
          <a:p>
            <a:pPr>
              <a:defRPr/>
            </a:pPr>
            <a:fld id="{C3930935-A518-489D-8225-152927A67DB3}" type="slidenum">
              <a:rPr lang="ca-ES">
                <a:solidFill>
                  <a:srgbClr val="AADC14"/>
                </a:solidFill>
              </a:rPr>
              <a:pPr>
                <a:defRPr/>
              </a:pPr>
              <a:t>‹Nº›</a:t>
            </a:fld>
            <a:endParaRPr lang="ca-ES">
              <a:solidFill>
                <a:srgbClr val="AADC14"/>
              </a:solidFill>
            </a:endParaRPr>
          </a:p>
        </p:txBody>
      </p:sp>
    </p:spTree>
    <p:extLst>
      <p:ext uri="{BB962C8B-B14F-4D97-AF65-F5344CB8AC3E}">
        <p14:creationId xmlns:p14="http://schemas.microsoft.com/office/powerpoint/2010/main" val="1576009292"/>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358775" y="339725"/>
            <a:ext cx="7921625" cy="936625"/>
          </a:xfrm>
        </p:spPr>
        <p:txBody>
          <a:bodyPr/>
          <a:lstStyle>
            <a:lvl1pPr>
              <a:lnSpc>
                <a:spcPct val="90000"/>
              </a:lnSpc>
              <a:spcBef>
                <a:spcPts val="0"/>
              </a:spcBef>
              <a:defRPr sz="2000">
                <a:solidFill>
                  <a:schemeClr val="accent6"/>
                </a:solidFill>
              </a:defRPr>
            </a:lvl1pPr>
            <a:lvl2pPr>
              <a:lnSpc>
                <a:spcPct val="90000"/>
              </a:lnSpc>
              <a:defRPr sz="15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0" y="4320000"/>
            <a:ext cx="1120903" cy="283906"/>
          </a:xfrm>
          <a:solidFill>
            <a:schemeClr val="accent6"/>
          </a:solidFill>
        </p:spPr>
        <p:txBody>
          <a:bodyPr wrap="none" lIns="684000" tIns="72000" rIns="180000" bIns="72000" anchor="b" anchorCtr="0">
            <a:spAutoFit/>
          </a:bodyPr>
          <a:lstStyle>
            <a:lvl1pPr>
              <a:lnSpc>
                <a:spcPct val="90000"/>
              </a:lnSpc>
              <a:spcBef>
                <a:spcPts val="0"/>
              </a:spcBef>
              <a:defRPr sz="1000"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dirty="0">
              <a:solidFill>
                <a:srgbClr val="FFFFFF">
                  <a:alpha val="0"/>
                </a:srgbClr>
              </a:solidFill>
            </a:endParaRPr>
          </a:p>
        </p:txBody>
      </p:sp>
      <p:sp>
        <p:nvSpPr>
          <p:cNvPr id="11" name="Espace réservé du pied de page 10"/>
          <p:cNvSpPr>
            <a:spLocks noGrp="1"/>
          </p:cNvSpPr>
          <p:nvPr>
            <p:ph type="ftr" sz="quarter" idx="17"/>
          </p:nvPr>
        </p:nvSpPr>
        <p:spPr bwMode="gray"/>
        <p:txBody>
          <a:bodyPr/>
          <a:lstStyle/>
          <a:p>
            <a:r>
              <a:rPr lang="es-ES_tradnl" altLang="fr-FR" dirty="0" err="1">
                <a:solidFill>
                  <a:srgbClr val="030F40"/>
                </a:solidFill>
              </a:rPr>
              <a:t>SUDs</a:t>
            </a:r>
            <a:r>
              <a:rPr lang="es-ES_tradnl" altLang="fr-FR" dirty="0">
                <a:solidFill>
                  <a:srgbClr val="030F40"/>
                </a:solidFill>
              </a:rPr>
              <a:t> COMUNIDAD VALENCIANA - 5/10/2018</a:t>
            </a:r>
            <a:endParaRPr lang="en-GB" altLang="fr-FR" dirty="0">
              <a:solidFill>
                <a:srgbClr val="030F40"/>
              </a:solidFill>
            </a:endParaRPr>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smtClean="0">
                <a:solidFill>
                  <a:srgbClr val="AADC14"/>
                </a:solidFill>
              </a:rPr>
              <a:pPr/>
              <a:t>‹Nº›</a:t>
            </a:fld>
            <a:r>
              <a:rPr lang="en-GB" altLang="fr-FR" dirty="0">
                <a:solidFill>
                  <a:srgbClr val="AADC14"/>
                </a:solidFill>
              </a:rPr>
              <a:t> I</a:t>
            </a:r>
          </a:p>
        </p:txBody>
      </p:sp>
    </p:spTree>
    <p:extLst>
      <p:ext uri="{BB962C8B-B14F-4D97-AF65-F5344CB8AC3E}">
        <p14:creationId xmlns:p14="http://schemas.microsoft.com/office/powerpoint/2010/main" val="2641015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684213" y="1276350"/>
            <a:ext cx="3600000" cy="3239691"/>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8" name="Espace réservé du texte 7"/>
          <p:cNvSpPr>
            <a:spLocks noGrp="1"/>
          </p:cNvSpPr>
          <p:nvPr>
            <p:ph type="body" sz="quarter" idx="13" hasCustomPrompt="1"/>
          </p:nvPr>
        </p:nvSpPr>
        <p:spPr bwMode="gray">
          <a:xfrm>
            <a:off x="358775" y="339725"/>
            <a:ext cx="7921625" cy="936625"/>
          </a:xfrm>
        </p:spPr>
        <p:txBody>
          <a:bodyPr/>
          <a:lstStyle>
            <a:lvl1pPr>
              <a:lnSpc>
                <a:spcPct val="90000"/>
              </a:lnSpc>
              <a:spcBef>
                <a:spcPts val="0"/>
              </a:spcBef>
              <a:defRPr sz="2000">
                <a:solidFill>
                  <a:schemeClr val="accent6"/>
                </a:solidFill>
              </a:defRPr>
            </a:lvl1pPr>
            <a:lvl2pPr>
              <a:lnSpc>
                <a:spcPct val="90000"/>
              </a:lnSpc>
              <a:defRPr sz="1500"/>
            </a:lvl2pPr>
          </a:lstStyle>
          <a:p>
            <a:pPr lvl="0"/>
            <a:r>
              <a:rPr lang="en-GB" noProof="0" dirty="0"/>
              <a:t>Title</a:t>
            </a:r>
          </a:p>
          <a:p>
            <a:pPr lvl="1"/>
            <a:r>
              <a:rPr lang="en-GB" noProof="0" dirty="0"/>
              <a:t>Subtitle</a:t>
            </a:r>
          </a:p>
        </p:txBody>
      </p:sp>
      <p:sp>
        <p:nvSpPr>
          <p:cNvPr id="9" name="Espace réservé du texte 7"/>
          <p:cNvSpPr>
            <a:spLocks noGrp="1"/>
          </p:cNvSpPr>
          <p:nvPr>
            <p:ph type="body" sz="quarter" idx="15" hasCustomPrompt="1"/>
          </p:nvPr>
        </p:nvSpPr>
        <p:spPr bwMode="gray">
          <a:xfrm>
            <a:off x="0" y="4320000"/>
            <a:ext cx="1120903" cy="283906"/>
          </a:xfrm>
          <a:solidFill>
            <a:schemeClr val="accent6"/>
          </a:solidFill>
        </p:spPr>
        <p:txBody>
          <a:bodyPr wrap="none" lIns="684000" tIns="72000" rIns="180000" bIns="72000" anchor="b" anchorCtr="0">
            <a:spAutoFit/>
          </a:bodyPr>
          <a:lstStyle>
            <a:lvl1pPr>
              <a:lnSpc>
                <a:spcPct val="90000"/>
              </a:lnSpc>
              <a:spcBef>
                <a:spcPts val="0"/>
              </a:spcBef>
              <a:defRPr sz="1000" b="0">
                <a:solidFill>
                  <a:schemeClr val="bg1"/>
                </a:solidFill>
              </a:defRPr>
            </a:lvl1pPr>
            <a:lvl2pPr>
              <a:lnSpc>
                <a:spcPct val="90000"/>
              </a:lnSpc>
              <a:defRPr/>
            </a:lvl2pPr>
          </a:lstStyle>
          <a:p>
            <a:pPr lvl="0"/>
            <a:r>
              <a:rPr lang="en-GB" noProof="0" dirty="0"/>
              <a:t>Text</a:t>
            </a:r>
          </a:p>
        </p:txBody>
      </p:sp>
      <p:sp>
        <p:nvSpPr>
          <p:cNvPr id="10" name="Espace réservé de la date 9"/>
          <p:cNvSpPr>
            <a:spLocks noGrp="1"/>
          </p:cNvSpPr>
          <p:nvPr>
            <p:ph type="dt" sz="half" idx="16"/>
          </p:nvPr>
        </p:nvSpPr>
        <p:spPr bwMode="gray"/>
        <p:txBody>
          <a:bodyPr/>
          <a:lstStyle/>
          <a:p>
            <a:endParaRPr lang="en-GB" altLang="fr-FR" dirty="0">
              <a:solidFill>
                <a:srgbClr val="FFFFFF">
                  <a:alpha val="0"/>
                </a:srgbClr>
              </a:solidFill>
            </a:endParaRPr>
          </a:p>
        </p:txBody>
      </p:sp>
      <p:sp>
        <p:nvSpPr>
          <p:cNvPr id="11" name="Espace réservé du pied de page 10"/>
          <p:cNvSpPr>
            <a:spLocks noGrp="1"/>
          </p:cNvSpPr>
          <p:nvPr>
            <p:ph type="ftr" sz="quarter" idx="17"/>
          </p:nvPr>
        </p:nvSpPr>
        <p:spPr bwMode="gray"/>
        <p:txBody>
          <a:bodyPr/>
          <a:lstStyle/>
          <a:p>
            <a:r>
              <a:rPr lang="es-ES_tradnl" altLang="fr-FR" dirty="0" err="1">
                <a:solidFill>
                  <a:srgbClr val="030F40"/>
                </a:solidFill>
              </a:rPr>
              <a:t>SUDs</a:t>
            </a:r>
            <a:r>
              <a:rPr lang="es-ES_tradnl" altLang="fr-FR" dirty="0">
                <a:solidFill>
                  <a:srgbClr val="030F40"/>
                </a:solidFill>
              </a:rPr>
              <a:t> COMUNIDAD VALENCIANA - 5/10/2018</a:t>
            </a:r>
            <a:endParaRPr lang="en-GB" altLang="fr-FR" dirty="0">
              <a:solidFill>
                <a:srgbClr val="030F40"/>
              </a:solidFill>
            </a:endParaRPr>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smtClean="0">
                <a:solidFill>
                  <a:srgbClr val="AADC14"/>
                </a:solidFill>
              </a:rPr>
              <a:pPr/>
              <a:t>‹Nº›</a:t>
            </a:fld>
            <a:r>
              <a:rPr lang="en-GB" altLang="fr-FR" dirty="0">
                <a:solidFill>
                  <a:srgbClr val="AADC14"/>
                </a:solidFill>
              </a:rPr>
              <a:t> I</a:t>
            </a:r>
          </a:p>
        </p:txBody>
      </p:sp>
      <p:sp>
        <p:nvSpPr>
          <p:cNvPr id="13" name="Espace réservé du contenu 2"/>
          <p:cNvSpPr>
            <a:spLocks noGrp="1"/>
          </p:cNvSpPr>
          <p:nvPr>
            <p:ph idx="19" hasCustomPrompt="1"/>
          </p:nvPr>
        </p:nvSpPr>
        <p:spPr bwMode="gray">
          <a:xfrm>
            <a:off x="4680400" y="1276350"/>
            <a:ext cx="3600000" cy="3239691"/>
          </a:xfrm>
        </p:spPr>
        <p:txBody>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Tree>
    <p:extLst>
      <p:ext uri="{BB962C8B-B14F-4D97-AF65-F5344CB8AC3E}">
        <p14:creationId xmlns:p14="http://schemas.microsoft.com/office/powerpoint/2010/main" val="2409390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10" name="Espace réservé de la date 9"/>
          <p:cNvSpPr>
            <a:spLocks noGrp="1"/>
          </p:cNvSpPr>
          <p:nvPr>
            <p:ph type="dt" sz="half" idx="16"/>
          </p:nvPr>
        </p:nvSpPr>
        <p:spPr bwMode="gray"/>
        <p:txBody>
          <a:bodyPr/>
          <a:lstStyle/>
          <a:p>
            <a:endParaRPr lang="en-GB" altLang="fr-FR" dirty="0">
              <a:solidFill>
                <a:srgbClr val="FFFFFF">
                  <a:alpha val="0"/>
                </a:srgbClr>
              </a:solidFill>
            </a:endParaRPr>
          </a:p>
        </p:txBody>
      </p:sp>
      <p:sp>
        <p:nvSpPr>
          <p:cNvPr id="11" name="Espace réservé du pied de page 10"/>
          <p:cNvSpPr>
            <a:spLocks noGrp="1"/>
          </p:cNvSpPr>
          <p:nvPr>
            <p:ph type="ftr" sz="quarter" idx="17"/>
          </p:nvPr>
        </p:nvSpPr>
        <p:spPr bwMode="gray"/>
        <p:txBody>
          <a:bodyPr/>
          <a:lstStyle/>
          <a:p>
            <a:r>
              <a:rPr lang="es-ES_tradnl" altLang="fr-FR" dirty="0" err="1">
                <a:solidFill>
                  <a:srgbClr val="030F40"/>
                </a:solidFill>
              </a:rPr>
              <a:t>SUDs</a:t>
            </a:r>
            <a:r>
              <a:rPr lang="es-ES_tradnl" altLang="fr-FR" dirty="0">
                <a:solidFill>
                  <a:srgbClr val="030F40"/>
                </a:solidFill>
              </a:rPr>
              <a:t> COMUNIDAD VALENCIANA - 5/10/2018</a:t>
            </a:r>
            <a:endParaRPr lang="en-GB" altLang="fr-FR" dirty="0">
              <a:solidFill>
                <a:srgbClr val="030F40"/>
              </a:solidFill>
            </a:endParaRPr>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smtClean="0">
                <a:solidFill>
                  <a:srgbClr val="AADC14"/>
                </a:solidFill>
              </a:rPr>
              <a:pPr/>
              <a:t>‹Nº›</a:t>
            </a:fld>
            <a:r>
              <a:rPr lang="en-GB" altLang="fr-FR" dirty="0">
                <a:solidFill>
                  <a:srgbClr val="AADC14"/>
                </a:solidFill>
              </a:rPr>
              <a:t> I</a:t>
            </a:r>
          </a:p>
        </p:txBody>
      </p:sp>
      <p:sp>
        <p:nvSpPr>
          <p:cNvPr id="4" name="Espace réservé pour une image  3"/>
          <p:cNvSpPr>
            <a:spLocks noGrp="1"/>
          </p:cNvSpPr>
          <p:nvPr>
            <p:ph type="pic" sz="quarter" idx="19" hasCustomPrompt="1"/>
          </p:nvPr>
        </p:nvSpPr>
        <p:spPr bwMode="gray">
          <a:xfrm>
            <a:off x="358776" y="950913"/>
            <a:ext cx="8785225" cy="3565524"/>
          </a:xfrm>
        </p:spPr>
        <p:txBody>
          <a:bodyPr tIns="792000" anchor="ctr" anchorCtr="0"/>
          <a:lstStyle>
            <a:lvl1pPr algn="ctr">
              <a:defRPr sz="15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358775" y="339725"/>
            <a:ext cx="7921625" cy="611188"/>
          </a:xfrm>
        </p:spPr>
        <p:txBody>
          <a:bodyPr/>
          <a:lstStyle>
            <a:lvl1pPr>
              <a:lnSpc>
                <a:spcPct val="90000"/>
              </a:lnSpc>
              <a:spcBef>
                <a:spcPts val="0"/>
              </a:spcBef>
              <a:defRPr sz="2000">
                <a:solidFill>
                  <a:schemeClr val="accent6"/>
                </a:solidFill>
              </a:defRPr>
            </a:lvl1pPr>
            <a:lvl2pPr>
              <a:lnSpc>
                <a:spcPct val="90000"/>
              </a:lnSpc>
              <a:defRPr sz="1500"/>
            </a:lvl2pPr>
          </a:lstStyle>
          <a:p>
            <a:pPr lvl="0"/>
            <a:r>
              <a:rPr lang="en-GB" noProof="0" dirty="0"/>
              <a:t>Title</a:t>
            </a:r>
          </a:p>
          <a:p>
            <a:pPr lvl="1"/>
            <a:r>
              <a:rPr lang="en-GB" noProof="0" dirty="0"/>
              <a:t>Subtitle</a:t>
            </a:r>
          </a:p>
        </p:txBody>
      </p:sp>
      <p:sp>
        <p:nvSpPr>
          <p:cNvPr id="17" name="Espace réservé du texte 12"/>
          <p:cNvSpPr>
            <a:spLocks noGrp="1"/>
          </p:cNvSpPr>
          <p:nvPr>
            <p:ph type="body" sz="quarter" idx="20" hasCustomPrompt="1"/>
          </p:nvPr>
        </p:nvSpPr>
        <p:spPr bwMode="gray">
          <a:xfrm>
            <a:off x="1008000" y="1655100"/>
            <a:ext cx="1512000" cy="2147909"/>
          </a:xfrm>
          <a:custGeom>
            <a:avLst/>
            <a:gdLst>
              <a:gd name="connsiteX0" fmla="*/ 950932 w 1900276"/>
              <a:gd name="connsiteY0" fmla="*/ 13 h 2863878"/>
              <a:gd name="connsiteX1" fmla="*/ 1900257 w 1900276"/>
              <a:gd name="connsiteY1" fmla="*/ 1901837 h 2863878"/>
              <a:gd name="connsiteX2" fmla="*/ 950932 w 1900276"/>
              <a:gd name="connsiteY2" fmla="*/ 2863862 h 2863878"/>
              <a:gd name="connsiteX3" fmla="*/ 20 w 1900276"/>
              <a:gd name="connsiteY3" fmla="*/ 1901837 h 2863878"/>
              <a:gd name="connsiteX4" fmla="*/ 950932 w 1900276"/>
              <a:gd name="connsiteY4" fmla="*/ 13 h 286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6" h="2863878">
                <a:moveTo>
                  <a:pt x="950932" y="13"/>
                </a:moveTo>
                <a:cubicBezTo>
                  <a:pt x="950932" y="4775"/>
                  <a:pt x="1897082" y="1339862"/>
                  <a:pt x="1900257" y="1901837"/>
                </a:cubicBezTo>
                <a:cubicBezTo>
                  <a:pt x="1903432" y="2401900"/>
                  <a:pt x="1516082" y="2867037"/>
                  <a:pt x="950932" y="2863862"/>
                </a:cubicBezTo>
                <a:cubicBezTo>
                  <a:pt x="382608" y="2860687"/>
                  <a:pt x="-3155" y="2392375"/>
                  <a:pt x="20" y="1901837"/>
                </a:cubicBezTo>
                <a:cubicBezTo>
                  <a:pt x="7958" y="1344625"/>
                  <a:pt x="949345" y="-4750"/>
                  <a:pt x="950932" y="13"/>
                </a:cubicBezTo>
                <a:close/>
              </a:path>
            </a:pathLst>
          </a:custGeom>
          <a:solidFill>
            <a:schemeClr val="accent6"/>
          </a:solidFill>
        </p:spPr>
        <p:txBody>
          <a:bodyPr wrap="square" bIns="72000" anchor="ctr" anchorCtr="0">
            <a:noAutofit/>
          </a:bodyPr>
          <a:lstStyle>
            <a:lvl1pPr algn="ctr">
              <a:lnSpc>
                <a:spcPct val="90000"/>
              </a:lnSpc>
              <a:spcBef>
                <a:spcPts val="0"/>
              </a:spcBef>
              <a:defRPr sz="3000">
                <a:solidFill>
                  <a:schemeClr val="bg1"/>
                </a:solidFill>
              </a:defRPr>
            </a:lvl1pPr>
            <a:lvl2pPr algn="ctr">
              <a:lnSpc>
                <a:spcPct val="90000"/>
              </a:lnSpc>
              <a:defRPr sz="1500">
                <a:solidFill>
                  <a:schemeClr val="bg1"/>
                </a:solidFill>
              </a:defRPr>
            </a:lvl2pPr>
          </a:lstStyle>
          <a:p>
            <a:pPr lvl="0"/>
            <a:r>
              <a:rPr lang="en-GB" noProof="0" dirty="0"/>
              <a:t>Text level 1</a:t>
            </a:r>
          </a:p>
          <a:p>
            <a:pPr lvl="1"/>
            <a:r>
              <a:rPr lang="en-GB" noProof="0" dirty="0"/>
              <a:t>Text level 2</a:t>
            </a:r>
          </a:p>
        </p:txBody>
      </p:sp>
    </p:spTree>
    <p:extLst>
      <p:ext uri="{BB962C8B-B14F-4D97-AF65-F5344CB8AC3E}">
        <p14:creationId xmlns:p14="http://schemas.microsoft.com/office/powerpoint/2010/main" val="415544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endParaRPr lang="es-ES" altLang="es-ES">
              <a:solidFill>
                <a:srgbClr val="FFFFFF">
                  <a:alpha val="0"/>
                </a:srgbClr>
              </a:solidFill>
            </a:endParaRPr>
          </a:p>
        </p:txBody>
      </p:sp>
      <p:sp>
        <p:nvSpPr>
          <p:cNvPr id="5" name="4 Marcador de pie de página"/>
          <p:cNvSpPr>
            <a:spLocks noGrp="1"/>
          </p:cNvSpPr>
          <p:nvPr>
            <p:ph type="ftr" sz="quarter" idx="11"/>
          </p:nvPr>
        </p:nvSpPr>
        <p:spPr/>
        <p:txBody>
          <a:bodyPr/>
          <a:lstStyle>
            <a:lvl1pPr>
              <a:defRPr/>
            </a:lvl1pPr>
          </a:lstStyle>
          <a:p>
            <a:r>
              <a:rPr lang="es-ES" altLang="es-ES" dirty="0" err="1">
                <a:solidFill>
                  <a:srgbClr val="030F40"/>
                </a:solidFill>
              </a:rPr>
              <a:t>SUDs</a:t>
            </a:r>
            <a:r>
              <a:rPr lang="es-ES" altLang="es-ES" dirty="0">
                <a:solidFill>
                  <a:srgbClr val="030F40"/>
                </a:solidFill>
              </a:rPr>
              <a:t> COMUNIDAD VALENCIANA - 5/10/2018</a:t>
            </a:r>
          </a:p>
        </p:txBody>
      </p:sp>
      <p:sp>
        <p:nvSpPr>
          <p:cNvPr id="6" name="5 Marcador de número de diapositiva"/>
          <p:cNvSpPr>
            <a:spLocks noGrp="1"/>
          </p:cNvSpPr>
          <p:nvPr>
            <p:ph type="sldNum" sz="quarter" idx="12"/>
          </p:nvPr>
        </p:nvSpPr>
        <p:spPr/>
        <p:txBody>
          <a:bodyPr/>
          <a:lstStyle>
            <a:lvl1pPr>
              <a:defRPr/>
            </a:lvl1pPr>
          </a:lstStyle>
          <a:p>
            <a:fld id="{1BDD28F8-989F-4CDF-BCED-99DD120A900E}" type="slidenum">
              <a:rPr lang="es-ES" altLang="es-ES">
                <a:solidFill>
                  <a:srgbClr val="AADC14"/>
                </a:solidFill>
              </a:rPr>
              <a:pPr/>
              <a:t>‹Nº›</a:t>
            </a:fld>
            <a:endParaRPr lang="es-ES" altLang="es-ES">
              <a:solidFill>
                <a:srgbClr val="AADC14"/>
              </a:solidFill>
            </a:endParaRPr>
          </a:p>
        </p:txBody>
      </p:sp>
    </p:spTree>
    <p:extLst>
      <p:ext uri="{BB962C8B-B14F-4D97-AF65-F5344CB8AC3E}">
        <p14:creationId xmlns:p14="http://schemas.microsoft.com/office/powerpoint/2010/main" val="315075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10" name="Espace réservé de la date 9"/>
          <p:cNvSpPr>
            <a:spLocks noGrp="1"/>
          </p:cNvSpPr>
          <p:nvPr>
            <p:ph type="dt" sz="half" idx="16"/>
          </p:nvPr>
        </p:nvSpPr>
        <p:spPr bwMode="gray"/>
        <p:txBody>
          <a:bodyPr/>
          <a:lstStyle/>
          <a:p>
            <a:endParaRPr lang="en-GB" altLang="fr-FR" noProof="0" dirty="0"/>
          </a:p>
        </p:txBody>
      </p:sp>
      <p:sp>
        <p:nvSpPr>
          <p:cNvPr id="11" name="Espace réservé du pied de page 10"/>
          <p:cNvSpPr>
            <a:spLocks noGrp="1"/>
          </p:cNvSpPr>
          <p:nvPr>
            <p:ph type="ftr" sz="quarter" idx="17"/>
          </p:nvPr>
        </p:nvSpPr>
        <p:spPr bwMode="gray"/>
        <p:txBody>
          <a:bodyPr/>
          <a:lstStyle/>
          <a:p>
            <a:r>
              <a:rPr lang="es-ES_tradnl" altLang="fr-FR" dirty="0" err="1"/>
              <a:t>SUDs</a:t>
            </a:r>
            <a:r>
              <a:rPr lang="es-ES_tradnl" altLang="fr-FR" dirty="0"/>
              <a:t> COMUNIDAD VALENCIANA - 5/10/2018</a:t>
            </a:r>
            <a:endParaRPr lang="en-GB" altLang="fr-FR" dirty="0"/>
          </a:p>
        </p:txBody>
      </p:sp>
      <p:sp>
        <p:nvSpPr>
          <p:cNvPr id="12" name="Espace réservé du numéro de diapositive 11"/>
          <p:cNvSpPr>
            <a:spLocks noGrp="1"/>
          </p:cNvSpPr>
          <p:nvPr>
            <p:ph type="sldNum" sz="quarter" idx="18"/>
          </p:nvPr>
        </p:nvSpPr>
        <p:spPr bwMode="gray"/>
        <p:txBody>
          <a:bodyPr/>
          <a:lstStyle/>
          <a:p>
            <a:fld id="{F002F169-18FD-44E9-97D3-E92CE43342A9}" type="slidenum">
              <a:rPr lang="en-GB" altLang="fr-FR" noProof="0" smtClean="0"/>
              <a:pPr/>
              <a:t>‹Nº›</a:t>
            </a:fld>
            <a:r>
              <a:rPr lang="en-GB" altLang="fr-FR" noProof="0" dirty="0"/>
              <a:t> I</a:t>
            </a:r>
          </a:p>
        </p:txBody>
      </p:sp>
      <p:sp>
        <p:nvSpPr>
          <p:cNvPr id="4" name="Espace réservé pour une image  3"/>
          <p:cNvSpPr>
            <a:spLocks noGrp="1"/>
          </p:cNvSpPr>
          <p:nvPr>
            <p:ph type="pic" sz="quarter" idx="19" hasCustomPrompt="1"/>
          </p:nvPr>
        </p:nvSpPr>
        <p:spPr bwMode="gray">
          <a:xfrm>
            <a:off x="358776" y="950913"/>
            <a:ext cx="8785225" cy="3565524"/>
          </a:xfrm>
        </p:spPr>
        <p:txBody>
          <a:bodyPr tIns="792000" anchor="ctr" anchorCtr="0"/>
          <a:lstStyle>
            <a:lvl1pPr algn="ctr">
              <a:defRPr sz="1500" b="0"/>
            </a:lvl1pPr>
          </a:lstStyle>
          <a:p>
            <a:r>
              <a:rPr lang="en-GB" noProof="0" dirty="0"/>
              <a:t>Select the icon to insert a picture</a:t>
            </a:r>
          </a:p>
        </p:txBody>
      </p:sp>
      <p:sp>
        <p:nvSpPr>
          <p:cNvPr id="8" name="Espace réservé du texte 7"/>
          <p:cNvSpPr>
            <a:spLocks noGrp="1"/>
          </p:cNvSpPr>
          <p:nvPr>
            <p:ph type="body" sz="quarter" idx="13" hasCustomPrompt="1"/>
          </p:nvPr>
        </p:nvSpPr>
        <p:spPr bwMode="gray">
          <a:xfrm>
            <a:off x="358775" y="339725"/>
            <a:ext cx="7921625" cy="611188"/>
          </a:xfrm>
        </p:spPr>
        <p:txBody>
          <a:bodyPr/>
          <a:lstStyle>
            <a:lvl1pPr>
              <a:lnSpc>
                <a:spcPct val="90000"/>
              </a:lnSpc>
              <a:spcBef>
                <a:spcPts val="0"/>
              </a:spcBef>
              <a:defRPr sz="2000">
                <a:solidFill>
                  <a:schemeClr val="accent6"/>
                </a:solidFill>
              </a:defRPr>
            </a:lvl1pPr>
            <a:lvl2pPr>
              <a:lnSpc>
                <a:spcPct val="90000"/>
              </a:lnSpc>
              <a:defRPr sz="1500"/>
            </a:lvl2pPr>
          </a:lstStyle>
          <a:p>
            <a:pPr lvl="0"/>
            <a:r>
              <a:rPr lang="en-GB" noProof="0" dirty="0"/>
              <a:t>Title</a:t>
            </a:r>
          </a:p>
          <a:p>
            <a:pPr lvl="1"/>
            <a:r>
              <a:rPr lang="en-GB" noProof="0" dirty="0"/>
              <a:t>Subtitle</a:t>
            </a:r>
          </a:p>
        </p:txBody>
      </p:sp>
      <p:sp>
        <p:nvSpPr>
          <p:cNvPr id="17" name="Espace réservé du texte 12"/>
          <p:cNvSpPr>
            <a:spLocks noGrp="1"/>
          </p:cNvSpPr>
          <p:nvPr>
            <p:ph type="body" sz="quarter" idx="20" hasCustomPrompt="1"/>
          </p:nvPr>
        </p:nvSpPr>
        <p:spPr bwMode="gray">
          <a:xfrm>
            <a:off x="1008000" y="1655100"/>
            <a:ext cx="1512000" cy="2147909"/>
          </a:xfrm>
          <a:custGeom>
            <a:avLst/>
            <a:gdLst>
              <a:gd name="connsiteX0" fmla="*/ 950932 w 1900276"/>
              <a:gd name="connsiteY0" fmla="*/ 13 h 2863878"/>
              <a:gd name="connsiteX1" fmla="*/ 1900257 w 1900276"/>
              <a:gd name="connsiteY1" fmla="*/ 1901837 h 2863878"/>
              <a:gd name="connsiteX2" fmla="*/ 950932 w 1900276"/>
              <a:gd name="connsiteY2" fmla="*/ 2863862 h 2863878"/>
              <a:gd name="connsiteX3" fmla="*/ 20 w 1900276"/>
              <a:gd name="connsiteY3" fmla="*/ 1901837 h 2863878"/>
              <a:gd name="connsiteX4" fmla="*/ 950932 w 1900276"/>
              <a:gd name="connsiteY4" fmla="*/ 13 h 286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6" h="2863878">
                <a:moveTo>
                  <a:pt x="950932" y="13"/>
                </a:moveTo>
                <a:cubicBezTo>
                  <a:pt x="950932" y="4775"/>
                  <a:pt x="1897082" y="1339862"/>
                  <a:pt x="1900257" y="1901837"/>
                </a:cubicBezTo>
                <a:cubicBezTo>
                  <a:pt x="1903432" y="2401900"/>
                  <a:pt x="1516082" y="2867037"/>
                  <a:pt x="950932" y="2863862"/>
                </a:cubicBezTo>
                <a:cubicBezTo>
                  <a:pt x="382608" y="2860687"/>
                  <a:pt x="-3155" y="2392375"/>
                  <a:pt x="20" y="1901837"/>
                </a:cubicBezTo>
                <a:cubicBezTo>
                  <a:pt x="7958" y="1344625"/>
                  <a:pt x="949345" y="-4750"/>
                  <a:pt x="950932" y="13"/>
                </a:cubicBezTo>
                <a:close/>
              </a:path>
            </a:pathLst>
          </a:custGeom>
          <a:solidFill>
            <a:schemeClr val="accent6"/>
          </a:solidFill>
        </p:spPr>
        <p:txBody>
          <a:bodyPr wrap="square" bIns="72000" anchor="ctr" anchorCtr="0">
            <a:noAutofit/>
          </a:bodyPr>
          <a:lstStyle>
            <a:lvl1pPr algn="ctr">
              <a:lnSpc>
                <a:spcPct val="90000"/>
              </a:lnSpc>
              <a:spcBef>
                <a:spcPts val="0"/>
              </a:spcBef>
              <a:defRPr sz="3000">
                <a:solidFill>
                  <a:schemeClr val="bg1"/>
                </a:solidFill>
              </a:defRPr>
            </a:lvl1pPr>
            <a:lvl2pPr algn="ctr">
              <a:lnSpc>
                <a:spcPct val="90000"/>
              </a:lnSpc>
              <a:defRPr sz="1500">
                <a:solidFill>
                  <a:schemeClr val="bg1"/>
                </a:solidFill>
              </a:defRPr>
            </a:lvl2pPr>
          </a:lstStyle>
          <a:p>
            <a:pPr lvl="0"/>
            <a:r>
              <a:rPr lang="en-GB" noProof="0" dirty="0"/>
              <a:t>Text level 1</a:t>
            </a:r>
          </a:p>
          <a:p>
            <a:pPr lvl="1"/>
            <a:r>
              <a:rPr lang="en-GB" noProof="0" dirty="0"/>
              <a:t>Text level 2</a:t>
            </a:r>
          </a:p>
        </p:txBody>
      </p:sp>
    </p:spTree>
    <p:extLst>
      <p:ext uri="{BB962C8B-B14F-4D97-AF65-F5344CB8AC3E}">
        <p14:creationId xmlns:p14="http://schemas.microsoft.com/office/powerpoint/2010/main" val="130873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4" name="3 Marcador de fecha"/>
          <p:cNvSpPr>
            <a:spLocks noGrp="1"/>
          </p:cNvSpPr>
          <p:nvPr>
            <p:ph type="dt" sz="half" idx="10"/>
          </p:nvPr>
        </p:nvSpPr>
        <p:spPr>
          <a:xfrm>
            <a:off x="457200" y="4767264"/>
            <a:ext cx="2133600" cy="273844"/>
          </a:xfrm>
          <a:prstGeom prst="rect">
            <a:avLst/>
          </a:prstGeom>
        </p:spPr>
        <p:txBody>
          <a:bodyPr/>
          <a:lstStyle/>
          <a:p>
            <a:endParaRPr lang="es-ES"/>
          </a:p>
        </p:txBody>
      </p:sp>
      <p:sp>
        <p:nvSpPr>
          <p:cNvPr id="5" name="4 Marcador de pie de página"/>
          <p:cNvSpPr>
            <a:spLocks noGrp="1"/>
          </p:cNvSpPr>
          <p:nvPr>
            <p:ph type="ftr" sz="quarter" idx="11"/>
          </p:nvPr>
        </p:nvSpPr>
        <p:spPr>
          <a:xfrm>
            <a:off x="3124200" y="4767264"/>
            <a:ext cx="2895600" cy="273844"/>
          </a:xfrm>
          <a:prstGeom prst="rect">
            <a:avLst/>
          </a:prstGeom>
        </p:spPr>
        <p:txBody>
          <a:bodyPr/>
          <a:lstStyle/>
          <a:p>
            <a:endParaRPr lang="es-ES"/>
          </a:p>
        </p:txBody>
      </p:sp>
    </p:spTree>
    <p:extLst>
      <p:ext uri="{BB962C8B-B14F-4D97-AF65-F5344CB8AC3E}">
        <p14:creationId xmlns:p14="http://schemas.microsoft.com/office/powerpoint/2010/main" val="2235920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7"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3456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bwMode="gray">
          <a:xfrm>
            <a:off x="358776" y="302401"/>
            <a:ext cx="7921625" cy="1053722"/>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10" name="Espace réservé du texte 9"/>
          <p:cNvSpPr>
            <a:spLocks noGrp="1"/>
          </p:cNvSpPr>
          <p:nvPr>
            <p:ph type="body" sz="quarter" idx="14"/>
          </p:nvPr>
        </p:nvSpPr>
        <p:spPr bwMode="gray">
          <a:xfrm>
            <a:off x="358776" y="1356123"/>
            <a:ext cx="7921625" cy="3159919"/>
          </a:xfrm>
        </p:spPr>
        <p:txBody>
          <a:bodyPr/>
          <a:lstStyle>
            <a:lvl1pPr marL="540000" indent="-540000">
              <a:lnSpc>
                <a:spcPct val="100000"/>
              </a:lnSpc>
              <a:spcBef>
                <a:spcPts val="2700"/>
              </a:spcBef>
              <a:spcAft>
                <a:spcPts val="270"/>
              </a:spcAft>
              <a:tabLst>
                <a:tab pos="472500" algn="r"/>
                <a:tab pos="540000" algn="l"/>
              </a:tabLst>
              <a:defRPr sz="1125">
                <a:solidFill>
                  <a:schemeClr val="accent6"/>
                </a:solidFill>
              </a:defRPr>
            </a:lvl1pPr>
            <a:lvl2pPr marL="540000" indent="-540000">
              <a:lnSpc>
                <a:spcPct val="100000"/>
              </a:lnSpc>
              <a:tabLst>
                <a:tab pos="472500" algn="r"/>
                <a:tab pos="540000" algn="l"/>
              </a:tabLst>
              <a:defRPr sz="900"/>
            </a:lvl2pPr>
          </a:lstStyle>
          <a:p>
            <a:pPr lvl="0"/>
            <a:r>
              <a:rPr lang="fr-FR" noProof="0"/>
              <a:t>Modifiez les styles du texte du masque</a:t>
            </a:r>
          </a:p>
          <a:p>
            <a:pPr lvl="1"/>
            <a:r>
              <a:rPr lang="fr-FR" noProof="0"/>
              <a:t>Deuxième niveau</a:t>
            </a:r>
          </a:p>
        </p:txBody>
      </p:sp>
      <p:sp>
        <p:nvSpPr>
          <p:cNvPr id="4" name="Rectangle 4"/>
          <p:cNvSpPr>
            <a:spLocks noGrp="1" noChangeArrowheads="1"/>
          </p:cNvSpPr>
          <p:nvPr>
            <p:ph type="dt" sz="half" idx="15"/>
          </p:nvPr>
        </p:nvSpPr>
        <p:spPr>
          <a:ln/>
        </p:spPr>
        <p:txBody>
          <a:bodyPr/>
          <a:lstStyle>
            <a:lvl1pPr>
              <a:defRPr/>
            </a:lvl1pPr>
          </a:lstStyle>
          <a:p>
            <a:pPr>
              <a:defRPr/>
            </a:pPr>
            <a:endParaRPr lang="en-GB" altLang="fr-FR">
              <a:solidFill>
                <a:srgbClr val="FFFFFF">
                  <a:alpha val="0"/>
                </a:srgbClr>
              </a:solidFill>
            </a:endParaRPr>
          </a:p>
        </p:txBody>
      </p:sp>
      <p:sp>
        <p:nvSpPr>
          <p:cNvPr id="5" name="Rectangle 5"/>
          <p:cNvSpPr>
            <a:spLocks noGrp="1" noChangeArrowheads="1"/>
          </p:cNvSpPr>
          <p:nvPr>
            <p:ph type="ftr" sz="quarter" idx="16"/>
          </p:nvPr>
        </p:nvSpPr>
        <p:spPr>
          <a:ln/>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6" name="Rectangle 6"/>
          <p:cNvSpPr>
            <a:spLocks noGrp="1" noChangeArrowheads="1"/>
          </p:cNvSpPr>
          <p:nvPr>
            <p:ph type="sldNum" sz="quarter" idx="17"/>
          </p:nvPr>
        </p:nvSpPr>
        <p:spPr>
          <a:ln/>
        </p:spPr>
        <p:txBody>
          <a:bodyPr/>
          <a:lstStyle>
            <a:lvl1pPr>
              <a:defRPr/>
            </a:lvl1pPr>
          </a:lstStyle>
          <a:p>
            <a:pPr>
              <a:defRPr/>
            </a:pPr>
            <a:fld id="{002FB243-D683-481E-90F7-DA99553C646A}"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47760526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columns">
    <p:spTree>
      <p:nvGrpSpPr>
        <p:cNvPr id="1" name=""/>
        <p:cNvGrpSpPr/>
        <p:nvPr/>
      </p:nvGrpSpPr>
      <p:grpSpPr>
        <a:xfrm>
          <a:off x="0" y="0"/>
          <a:ext cx="0" cy="0"/>
          <a:chOff x="0" y="0"/>
          <a:chExt cx="0" cy="0"/>
        </a:xfrm>
      </p:grpSpPr>
      <p:sp>
        <p:nvSpPr>
          <p:cNvPr id="9" name="Espace réservé du texte 7"/>
          <p:cNvSpPr>
            <a:spLocks noGrp="1"/>
          </p:cNvSpPr>
          <p:nvPr>
            <p:ph type="body" sz="quarter" idx="14"/>
          </p:nvPr>
        </p:nvSpPr>
        <p:spPr bwMode="gray">
          <a:xfrm>
            <a:off x="358776" y="302401"/>
            <a:ext cx="7921625" cy="1053722"/>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a:t>Modifiez les styles du texte du masque</a:t>
            </a:r>
          </a:p>
          <a:p>
            <a:pPr lvl="1"/>
            <a:r>
              <a:rPr lang="fr-FR" noProof="0"/>
              <a:t>Deuxième niveau</a:t>
            </a:r>
          </a:p>
        </p:txBody>
      </p:sp>
      <p:sp>
        <p:nvSpPr>
          <p:cNvPr id="12" name="Espace réservé du texte 9"/>
          <p:cNvSpPr>
            <a:spLocks noGrp="1"/>
          </p:cNvSpPr>
          <p:nvPr>
            <p:ph type="body" sz="quarter" idx="15"/>
          </p:nvPr>
        </p:nvSpPr>
        <p:spPr bwMode="gray">
          <a:xfrm>
            <a:off x="358775" y="1356123"/>
            <a:ext cx="3925438" cy="3159919"/>
          </a:xfrm>
        </p:spPr>
        <p:txBody>
          <a:bodyPr/>
          <a:lstStyle>
            <a:lvl1pPr marL="540000" indent="-540000">
              <a:lnSpc>
                <a:spcPct val="100000"/>
              </a:lnSpc>
              <a:spcBef>
                <a:spcPts val="2700"/>
              </a:spcBef>
              <a:spcAft>
                <a:spcPts val="270"/>
              </a:spcAft>
              <a:tabLst>
                <a:tab pos="472500" algn="r"/>
                <a:tab pos="540000" algn="l"/>
              </a:tabLst>
              <a:defRPr sz="1125">
                <a:solidFill>
                  <a:schemeClr val="accent6"/>
                </a:solidFill>
              </a:defRPr>
            </a:lvl1pPr>
            <a:lvl2pPr marL="540000" indent="-540000">
              <a:lnSpc>
                <a:spcPct val="100000"/>
              </a:lnSpc>
              <a:tabLst>
                <a:tab pos="472500" algn="r"/>
                <a:tab pos="540000" algn="l"/>
              </a:tabLst>
              <a:defRPr sz="900"/>
            </a:lvl2pPr>
          </a:lstStyle>
          <a:p>
            <a:pPr lvl="0"/>
            <a:r>
              <a:rPr lang="fr-FR" noProof="0"/>
              <a:t>Modifiez les styles du texte du masque</a:t>
            </a:r>
          </a:p>
          <a:p>
            <a:pPr lvl="1"/>
            <a:r>
              <a:rPr lang="fr-FR" noProof="0"/>
              <a:t>Deuxième niveau</a:t>
            </a:r>
          </a:p>
        </p:txBody>
      </p:sp>
      <p:sp>
        <p:nvSpPr>
          <p:cNvPr id="13" name="Espace réservé du texte 9"/>
          <p:cNvSpPr>
            <a:spLocks noGrp="1"/>
          </p:cNvSpPr>
          <p:nvPr>
            <p:ph type="body" sz="quarter" idx="16"/>
          </p:nvPr>
        </p:nvSpPr>
        <p:spPr bwMode="gray">
          <a:xfrm>
            <a:off x="4354471" y="1356123"/>
            <a:ext cx="3925930" cy="3159919"/>
          </a:xfrm>
        </p:spPr>
        <p:txBody>
          <a:bodyPr/>
          <a:lstStyle>
            <a:lvl1pPr marL="540000" indent="-540000">
              <a:lnSpc>
                <a:spcPct val="100000"/>
              </a:lnSpc>
              <a:spcBef>
                <a:spcPts val="2700"/>
              </a:spcBef>
              <a:spcAft>
                <a:spcPts val="270"/>
              </a:spcAft>
              <a:tabLst>
                <a:tab pos="472500" algn="r"/>
                <a:tab pos="540000" algn="l"/>
              </a:tabLst>
              <a:defRPr sz="1125">
                <a:solidFill>
                  <a:schemeClr val="accent6"/>
                </a:solidFill>
              </a:defRPr>
            </a:lvl1pPr>
            <a:lvl2pPr marL="540000" indent="-540000">
              <a:lnSpc>
                <a:spcPct val="100000"/>
              </a:lnSpc>
              <a:tabLst>
                <a:tab pos="472500" algn="r"/>
                <a:tab pos="540000" algn="l"/>
              </a:tabLst>
              <a:defRPr sz="900"/>
            </a:lvl2pPr>
          </a:lstStyle>
          <a:p>
            <a:pPr lvl="0"/>
            <a:r>
              <a:rPr lang="fr-FR" noProof="0"/>
              <a:t>Modifiez les styles du texte du masque</a:t>
            </a:r>
          </a:p>
          <a:p>
            <a:pPr lvl="1"/>
            <a:r>
              <a:rPr lang="fr-FR" noProof="0"/>
              <a:t>Deuxième niveau</a:t>
            </a:r>
          </a:p>
        </p:txBody>
      </p:sp>
      <p:sp>
        <p:nvSpPr>
          <p:cNvPr id="5" name="Rectangle 4"/>
          <p:cNvSpPr>
            <a:spLocks noGrp="1" noChangeArrowheads="1"/>
          </p:cNvSpPr>
          <p:nvPr>
            <p:ph type="dt" sz="half" idx="17"/>
          </p:nvPr>
        </p:nvSpPr>
        <p:spPr>
          <a:ln/>
        </p:spPr>
        <p:txBody>
          <a:bodyPr/>
          <a:lstStyle>
            <a:lvl1pPr>
              <a:defRPr/>
            </a:lvl1pPr>
          </a:lstStyle>
          <a:p>
            <a:pPr>
              <a:defRPr/>
            </a:pPr>
            <a:endParaRPr lang="en-GB" altLang="fr-FR">
              <a:solidFill>
                <a:srgbClr val="FFFFFF">
                  <a:alpha val="0"/>
                </a:srgbClr>
              </a:solidFill>
            </a:endParaRPr>
          </a:p>
        </p:txBody>
      </p:sp>
      <p:sp>
        <p:nvSpPr>
          <p:cNvPr id="6" name="Rectangle 5"/>
          <p:cNvSpPr>
            <a:spLocks noGrp="1" noChangeArrowheads="1"/>
          </p:cNvSpPr>
          <p:nvPr>
            <p:ph type="ftr" sz="quarter" idx="18"/>
          </p:nvPr>
        </p:nvSpPr>
        <p:spPr>
          <a:ln/>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7" name="Rectangle 6"/>
          <p:cNvSpPr>
            <a:spLocks noGrp="1" noChangeArrowheads="1"/>
          </p:cNvSpPr>
          <p:nvPr>
            <p:ph type="sldNum" sz="quarter" idx="19"/>
          </p:nvPr>
        </p:nvSpPr>
        <p:spPr>
          <a:ln/>
        </p:spPr>
        <p:txBody>
          <a:bodyPr/>
          <a:lstStyle>
            <a:lvl1pPr>
              <a:defRPr/>
            </a:lvl1pPr>
          </a:lstStyle>
          <a:p>
            <a:pPr>
              <a:defRPr/>
            </a:pPr>
            <a:fld id="{A08CB9F4-5702-48F0-A8E7-A186FDEB82CE}"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86736463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p:txBody>
          <a:bodyPr/>
          <a:lstStyle/>
          <a:p>
            <a:pPr lvl="0"/>
            <a:r>
              <a:rPr lang="fr-FR" altLang="fr-FR" noProof="0" dirty="0"/>
              <a:t>Modifiez les styles du texte du masque</a:t>
            </a:r>
          </a:p>
          <a:p>
            <a:pPr lvl="1"/>
            <a:r>
              <a:rPr lang="fr-FR" altLang="fr-FR" noProof="0" dirty="0"/>
              <a:t>Deuxième niveau</a:t>
            </a:r>
          </a:p>
          <a:p>
            <a:pPr lvl="2"/>
            <a:r>
              <a:rPr lang="fr-FR" altLang="fr-FR" noProof="0" dirty="0"/>
              <a:t>Troisième niveau</a:t>
            </a:r>
          </a:p>
          <a:p>
            <a:pPr lvl="3"/>
            <a:r>
              <a:rPr lang="fr-FR" altLang="fr-FR" noProof="0" dirty="0"/>
              <a:t>Quatrième niveau</a:t>
            </a:r>
          </a:p>
          <a:p>
            <a:pPr lvl="4"/>
            <a:r>
              <a:rPr lang="fr-FR" altLang="fr-FR" noProof="0" dirty="0"/>
              <a:t>Cinquième niveau</a:t>
            </a:r>
            <a:endParaRPr lang="en-GB" altLang="fr-FR" noProof="0" dirty="0"/>
          </a:p>
        </p:txBody>
      </p:sp>
      <p:sp>
        <p:nvSpPr>
          <p:cNvPr id="8" name="Espace réservé du texte 7"/>
          <p:cNvSpPr>
            <a:spLocks noGrp="1"/>
          </p:cNvSpPr>
          <p:nvPr>
            <p:ph type="body" sz="quarter" idx="13"/>
          </p:nvPr>
        </p:nvSpPr>
        <p:spPr bwMode="gray">
          <a:xfrm>
            <a:off x="358776" y="302401"/>
            <a:ext cx="7921625" cy="1053722"/>
          </a:xfrm>
        </p:spPr>
        <p:txBody>
          <a:bodyPr/>
          <a:lstStyle>
            <a:lvl1pPr>
              <a:lnSpc>
                <a:spcPct val="90000"/>
              </a:lnSpc>
              <a:spcBef>
                <a:spcPts val="0"/>
              </a:spcBef>
              <a:defRPr sz="1875">
                <a:solidFill>
                  <a:schemeClr val="accent6"/>
                </a:solidFill>
              </a:defRPr>
            </a:lvl1pPr>
            <a:lvl2pPr>
              <a:lnSpc>
                <a:spcPct val="90000"/>
              </a:lnSpc>
              <a:defRPr sz="1275"/>
            </a:lvl2pPr>
          </a:lstStyle>
          <a:p>
            <a:pPr lvl="0"/>
            <a:r>
              <a:rPr lang="fr-FR" noProof="0" dirty="0"/>
              <a:t>Modifiez les styles du texte du masque</a:t>
            </a:r>
          </a:p>
          <a:p>
            <a:pPr lvl="1"/>
            <a:r>
              <a:rPr lang="fr-FR" noProof="0" dirty="0"/>
              <a:t>Deuxième niveau</a:t>
            </a:r>
          </a:p>
        </p:txBody>
      </p:sp>
      <p:sp>
        <p:nvSpPr>
          <p:cNvPr id="9" name="Espace réservé du texte 7"/>
          <p:cNvSpPr>
            <a:spLocks noGrp="1"/>
          </p:cNvSpPr>
          <p:nvPr>
            <p:ph type="body" sz="quarter" idx="15"/>
          </p:nvPr>
        </p:nvSpPr>
        <p:spPr bwMode="gray">
          <a:xfrm>
            <a:off x="0" y="4310649"/>
            <a:ext cx="2853749" cy="270056"/>
          </a:xfrm>
          <a:solidFill>
            <a:schemeClr val="accent6"/>
          </a:solidFill>
        </p:spPr>
        <p:txBody>
          <a:bodyPr wrap="none" lIns="684000" tIns="72000" rIns="180000" bIns="72000" anchor="b">
            <a:spAutoFit/>
          </a:bodyPr>
          <a:lstStyle>
            <a:lvl1pPr>
              <a:lnSpc>
                <a:spcPct val="90000"/>
              </a:lnSpc>
              <a:spcBef>
                <a:spcPts val="0"/>
              </a:spcBef>
              <a:defRPr sz="900" b="0">
                <a:solidFill>
                  <a:schemeClr val="bg1"/>
                </a:solidFill>
              </a:defRPr>
            </a:lvl1pPr>
            <a:lvl2pPr>
              <a:lnSpc>
                <a:spcPct val="90000"/>
              </a:lnSpc>
              <a:defRPr/>
            </a:lvl2pPr>
          </a:lstStyle>
          <a:p>
            <a:pPr lvl="0"/>
            <a:r>
              <a:rPr lang="fr-FR" noProof="0"/>
              <a:t>Modifiez les styles du texte du masque</a:t>
            </a:r>
          </a:p>
        </p:txBody>
      </p:sp>
      <p:sp>
        <p:nvSpPr>
          <p:cNvPr id="5" name="Rectangle 4"/>
          <p:cNvSpPr>
            <a:spLocks noGrp="1" noChangeArrowheads="1"/>
          </p:cNvSpPr>
          <p:nvPr>
            <p:ph type="dt" sz="half" idx="16"/>
          </p:nvPr>
        </p:nvSpPr>
        <p:spPr>
          <a:ln/>
        </p:spPr>
        <p:txBody>
          <a:bodyPr/>
          <a:lstStyle>
            <a:lvl1pPr>
              <a:defRPr/>
            </a:lvl1pPr>
          </a:lstStyle>
          <a:p>
            <a:pPr>
              <a:defRPr/>
            </a:pPr>
            <a:endParaRPr lang="en-GB" altLang="fr-FR">
              <a:solidFill>
                <a:srgbClr val="FFFFFF">
                  <a:alpha val="0"/>
                </a:srgbClr>
              </a:solidFill>
            </a:endParaRPr>
          </a:p>
        </p:txBody>
      </p:sp>
      <p:sp>
        <p:nvSpPr>
          <p:cNvPr id="6" name="Rectangle 5"/>
          <p:cNvSpPr>
            <a:spLocks noGrp="1" noChangeArrowheads="1"/>
          </p:cNvSpPr>
          <p:nvPr>
            <p:ph type="ftr" sz="quarter" idx="17"/>
          </p:nvPr>
        </p:nvSpPr>
        <p:spPr>
          <a:ln/>
        </p:spPr>
        <p:txBody>
          <a:bodyPr/>
          <a:lstStyle>
            <a:lvl1pPr>
              <a:defRPr/>
            </a:lvl1pPr>
          </a:lstStyle>
          <a:p>
            <a:pPr>
              <a:defRPr/>
            </a:pPr>
            <a:r>
              <a:rPr lang="en-US" altLang="fr-FR" dirty="0">
                <a:solidFill>
                  <a:srgbClr val="030F40"/>
                </a:solidFill>
              </a:rPr>
              <a:t>SUDs COMUNIDAD VALENCIANA - 5/10/2018</a:t>
            </a:r>
            <a:endParaRPr lang="en-GB" altLang="fr-FR" dirty="0">
              <a:solidFill>
                <a:srgbClr val="030F40"/>
              </a:solidFill>
            </a:endParaRPr>
          </a:p>
        </p:txBody>
      </p:sp>
      <p:sp>
        <p:nvSpPr>
          <p:cNvPr id="7" name="Rectangle 6"/>
          <p:cNvSpPr>
            <a:spLocks noGrp="1" noChangeArrowheads="1"/>
          </p:cNvSpPr>
          <p:nvPr>
            <p:ph type="sldNum" sz="quarter" idx="18"/>
          </p:nvPr>
        </p:nvSpPr>
        <p:spPr>
          <a:ln/>
        </p:spPr>
        <p:txBody>
          <a:bodyPr/>
          <a:lstStyle>
            <a:lvl1pPr>
              <a:defRPr/>
            </a:lvl1pPr>
          </a:lstStyle>
          <a:p>
            <a:pPr>
              <a:defRPr/>
            </a:pPr>
            <a:fld id="{EFDC1407-446E-4008-BCD7-E51641C84A41}" type="slidenum">
              <a:rPr lang="en-GB" altLang="fr-FR">
                <a:solidFill>
                  <a:srgbClr val="AADC14"/>
                </a:solidFill>
              </a:rPr>
              <a:pPr>
                <a:defRPr/>
              </a:pPr>
              <a:t>‹Nº›</a:t>
            </a:fld>
            <a:r>
              <a:rPr lang="en-GB" altLang="fr-FR" dirty="0">
                <a:solidFill>
                  <a:srgbClr val="AADC14"/>
                </a:solidFill>
              </a:rPr>
              <a:t> I</a:t>
            </a:r>
          </a:p>
        </p:txBody>
      </p:sp>
    </p:spTree>
    <p:extLst>
      <p:ext uri="{BB962C8B-B14F-4D97-AF65-F5344CB8AC3E}">
        <p14:creationId xmlns:p14="http://schemas.microsoft.com/office/powerpoint/2010/main" val="2803650380"/>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theme" Target="../theme/theme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051" name="Rectangle 2"/>
          <p:cNvSpPr>
            <a:spLocks noGrp="1" noChangeArrowheads="1"/>
          </p:cNvSpPr>
          <p:nvPr>
            <p:ph type="title"/>
          </p:nvPr>
        </p:nvSpPr>
        <p:spPr bwMode="gray">
          <a:xfrm>
            <a:off x="357189" y="339725"/>
            <a:ext cx="7923098"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noProof="0" dirty="0"/>
              <a:t>Title</a:t>
            </a:r>
          </a:p>
        </p:txBody>
      </p:sp>
      <p:sp>
        <p:nvSpPr>
          <p:cNvPr id="2052" name="Rectangle 3"/>
          <p:cNvSpPr>
            <a:spLocks noGrp="1" noChangeArrowheads="1"/>
          </p:cNvSpPr>
          <p:nvPr>
            <p:ph type="body" idx="1"/>
          </p:nvPr>
        </p:nvSpPr>
        <p:spPr bwMode="gray">
          <a:xfrm>
            <a:off x="358775" y="1656000"/>
            <a:ext cx="7921625" cy="67508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noProof="0" dirty="0"/>
              <a:t>Subtitle</a:t>
            </a:r>
          </a:p>
        </p:txBody>
      </p:sp>
      <p:sp>
        <p:nvSpPr>
          <p:cNvPr id="2" name="Espace réservé de la date 1"/>
          <p:cNvSpPr>
            <a:spLocks noGrp="1"/>
          </p:cNvSpPr>
          <p:nvPr>
            <p:ph type="dt" sz="half" idx="2"/>
          </p:nvPr>
        </p:nvSpPr>
        <p:spPr bwMode="gray">
          <a:xfrm>
            <a:off x="0" y="5001816"/>
            <a:ext cx="358775" cy="141684"/>
          </a:xfrm>
          <a:prstGeom prst="rect">
            <a:avLst/>
          </a:prstGeom>
        </p:spPr>
        <p:txBody>
          <a:bodyPr vert="horz" lIns="91440" tIns="45720" rIns="91440" bIns="45720" rtlCol="0" anchor="ctr"/>
          <a:lstStyle>
            <a:lvl1pPr algn="l">
              <a:defRPr sz="100">
                <a:solidFill>
                  <a:schemeClr val="accent6">
                    <a:alpha val="0"/>
                  </a:schemeClr>
                </a:solidFill>
              </a:defRPr>
            </a:lvl1pPr>
          </a:lstStyle>
          <a:p>
            <a:endParaRPr lang="en-GB" noProof="0" dirty="0"/>
          </a:p>
        </p:txBody>
      </p:sp>
      <p:sp>
        <p:nvSpPr>
          <p:cNvPr id="3" name="Espace réservé du pied de page 2"/>
          <p:cNvSpPr>
            <a:spLocks noGrp="1"/>
          </p:cNvSpPr>
          <p:nvPr>
            <p:ph type="ftr" sz="quarter" idx="3"/>
          </p:nvPr>
        </p:nvSpPr>
        <p:spPr bwMode="gray">
          <a:xfrm>
            <a:off x="0" y="5001817"/>
            <a:ext cx="358775" cy="142187"/>
          </a:xfrm>
          <a:prstGeom prst="rect">
            <a:avLst/>
          </a:prstGeom>
        </p:spPr>
        <p:txBody>
          <a:bodyPr vert="horz" lIns="91440" tIns="45720" rIns="91440" bIns="45720" rtlCol="0" anchor="ctr"/>
          <a:lstStyle>
            <a:lvl1pPr algn="ctr">
              <a:defRPr sz="100">
                <a:solidFill>
                  <a:schemeClr val="accent6">
                    <a:alpha val="0"/>
                  </a:schemeClr>
                </a:solidFill>
              </a:defRPr>
            </a:lvl1pPr>
          </a:lstStyle>
          <a:p>
            <a:r>
              <a:rPr lang="en-GB" noProof="0" dirty="0"/>
              <a:t>SUDs COMUNIDAD VALENCIANA - 5/10/2018</a:t>
            </a:r>
          </a:p>
        </p:txBody>
      </p:sp>
      <p:sp>
        <p:nvSpPr>
          <p:cNvPr id="4" name="Espace réservé du numéro de diapositive 3"/>
          <p:cNvSpPr>
            <a:spLocks noGrp="1"/>
          </p:cNvSpPr>
          <p:nvPr>
            <p:ph type="sldNum" sz="quarter" idx="4"/>
          </p:nvPr>
        </p:nvSpPr>
        <p:spPr bwMode="gray">
          <a:xfrm>
            <a:off x="0" y="5001816"/>
            <a:ext cx="358775" cy="136922"/>
          </a:xfrm>
          <a:prstGeom prst="rect">
            <a:avLst/>
          </a:prstGeom>
        </p:spPr>
        <p:txBody>
          <a:bodyPr vert="horz" lIns="91440" tIns="45720" rIns="91440" bIns="45720" rtlCol="0" anchor="ctr"/>
          <a:lstStyle>
            <a:lvl1pPr algn="r">
              <a:defRPr sz="100">
                <a:solidFill>
                  <a:schemeClr val="accent6">
                    <a:alpha val="0"/>
                  </a:schemeClr>
                </a:solidFill>
              </a:defRPr>
            </a:lvl1pPr>
          </a:lstStyle>
          <a:p>
            <a:fld id="{24368A89-9C7F-43A7-BE10-515E8145AD10}" type="slidenum">
              <a:rPr lang="en-GB" noProof="0" smtClean="0"/>
              <a:pPr/>
              <a:t>‹Nº›</a:t>
            </a:fld>
            <a:endParaRPr lang="en-GB" noProof="0" dirty="0"/>
          </a:p>
        </p:txBody>
      </p:sp>
    </p:spTree>
  </p:cSld>
  <p:clrMap bg1="lt1" tx1="dk1" bg2="lt2" tx2="dk2" accent1="accent1" accent2="accent2" accent3="accent3" accent4="accent4" accent5="accent5" accent6="accent6" hlink="hlink" folHlink="folHlink"/>
  <p:sldLayoutIdLst>
    <p:sldLayoutId id="2147483707" r:id="rId1"/>
  </p:sldLayoutIdLst>
  <p:hf hdr="0" dt="0"/>
  <p:txStyles>
    <p:titleStyle>
      <a:lvl1pPr algn="l" rtl="0" eaLnBrk="1" fontAlgn="base" hangingPunct="1">
        <a:lnSpc>
          <a:spcPct val="90000"/>
        </a:lnSpc>
        <a:spcBef>
          <a:spcPct val="0"/>
        </a:spcBef>
        <a:spcAft>
          <a:spcPct val="0"/>
        </a:spcAft>
        <a:defRPr sz="3000" b="1">
          <a:solidFill>
            <a:schemeClr val="accent5"/>
          </a:solidFill>
          <a:latin typeface="+mj-lt"/>
          <a:ea typeface="+mj-ea"/>
          <a:cs typeface="+mj-cs"/>
        </a:defRPr>
      </a:lvl1pPr>
      <a:lvl2pPr algn="l" rtl="0" eaLnBrk="1" fontAlgn="base" hangingPunct="1">
        <a:lnSpc>
          <a:spcPct val="90000"/>
        </a:lnSpc>
        <a:spcBef>
          <a:spcPct val="0"/>
        </a:spcBef>
        <a:spcAft>
          <a:spcPct val="0"/>
        </a:spcAft>
        <a:defRPr sz="3700" b="1">
          <a:solidFill>
            <a:schemeClr val="bg2"/>
          </a:solidFill>
          <a:latin typeface="Arial" charset="0"/>
          <a:cs typeface="Arial" charset="0"/>
        </a:defRPr>
      </a:lvl2pPr>
      <a:lvl3pPr algn="l" rtl="0" eaLnBrk="1" fontAlgn="base" hangingPunct="1">
        <a:lnSpc>
          <a:spcPct val="90000"/>
        </a:lnSpc>
        <a:spcBef>
          <a:spcPct val="0"/>
        </a:spcBef>
        <a:spcAft>
          <a:spcPct val="0"/>
        </a:spcAft>
        <a:defRPr sz="3700" b="1">
          <a:solidFill>
            <a:schemeClr val="bg2"/>
          </a:solidFill>
          <a:latin typeface="Arial" charset="0"/>
          <a:cs typeface="Arial" charset="0"/>
        </a:defRPr>
      </a:lvl3pPr>
      <a:lvl4pPr algn="l" rtl="0" eaLnBrk="1" fontAlgn="base" hangingPunct="1">
        <a:lnSpc>
          <a:spcPct val="90000"/>
        </a:lnSpc>
        <a:spcBef>
          <a:spcPct val="0"/>
        </a:spcBef>
        <a:spcAft>
          <a:spcPct val="0"/>
        </a:spcAft>
        <a:defRPr sz="3700" b="1">
          <a:solidFill>
            <a:schemeClr val="bg2"/>
          </a:solidFill>
          <a:latin typeface="Arial" charset="0"/>
          <a:cs typeface="Arial" charset="0"/>
        </a:defRPr>
      </a:lvl4pPr>
      <a:lvl5pPr algn="l" rtl="0" eaLnBrk="1" fontAlgn="base" hangingPunct="1">
        <a:lnSpc>
          <a:spcPct val="90000"/>
        </a:lnSpc>
        <a:spcBef>
          <a:spcPct val="0"/>
        </a:spcBef>
        <a:spcAft>
          <a:spcPct val="0"/>
        </a:spcAft>
        <a:defRPr sz="3700" b="1">
          <a:solidFill>
            <a:schemeClr val="bg2"/>
          </a:solidFill>
          <a:latin typeface="Arial" charset="0"/>
          <a:cs typeface="Arial" charset="0"/>
        </a:defRPr>
      </a:lvl5pPr>
      <a:lvl6pPr marL="457200" algn="l" rtl="0" eaLnBrk="1" fontAlgn="base" hangingPunct="1">
        <a:lnSpc>
          <a:spcPct val="90000"/>
        </a:lnSpc>
        <a:spcBef>
          <a:spcPct val="0"/>
        </a:spcBef>
        <a:spcAft>
          <a:spcPct val="0"/>
        </a:spcAft>
        <a:defRPr sz="3700" b="1">
          <a:solidFill>
            <a:schemeClr val="tx2"/>
          </a:solidFill>
          <a:latin typeface="Arial" charset="0"/>
          <a:cs typeface="Arial" charset="0"/>
        </a:defRPr>
      </a:lvl6pPr>
      <a:lvl7pPr marL="914400" algn="l" rtl="0" eaLnBrk="1" fontAlgn="base" hangingPunct="1">
        <a:lnSpc>
          <a:spcPct val="90000"/>
        </a:lnSpc>
        <a:spcBef>
          <a:spcPct val="0"/>
        </a:spcBef>
        <a:spcAft>
          <a:spcPct val="0"/>
        </a:spcAft>
        <a:defRPr sz="3700" b="1">
          <a:solidFill>
            <a:schemeClr val="tx2"/>
          </a:solidFill>
          <a:latin typeface="Arial" charset="0"/>
          <a:cs typeface="Arial" charset="0"/>
        </a:defRPr>
      </a:lvl7pPr>
      <a:lvl8pPr marL="1371600" algn="l" rtl="0" eaLnBrk="1" fontAlgn="base" hangingPunct="1">
        <a:lnSpc>
          <a:spcPct val="90000"/>
        </a:lnSpc>
        <a:spcBef>
          <a:spcPct val="0"/>
        </a:spcBef>
        <a:spcAft>
          <a:spcPct val="0"/>
        </a:spcAft>
        <a:defRPr sz="3700" b="1">
          <a:solidFill>
            <a:schemeClr val="tx2"/>
          </a:solidFill>
          <a:latin typeface="Arial" charset="0"/>
          <a:cs typeface="Arial" charset="0"/>
        </a:defRPr>
      </a:lvl8pPr>
      <a:lvl9pPr marL="1828800" algn="l" rtl="0" eaLnBrk="1" fontAlgn="base" hangingPunct="1">
        <a:lnSpc>
          <a:spcPct val="90000"/>
        </a:lnSpc>
        <a:spcBef>
          <a:spcPct val="0"/>
        </a:spcBef>
        <a:spcAft>
          <a:spcPct val="0"/>
        </a:spcAft>
        <a:defRPr sz="3700" b="1">
          <a:solidFill>
            <a:schemeClr val="tx2"/>
          </a:solidFill>
          <a:latin typeface="Arial" charset="0"/>
          <a:cs typeface="Arial" charset="0"/>
        </a:defRPr>
      </a:lvl9pPr>
    </p:titleStyle>
    <p:bodyStyle>
      <a:lvl1pPr algn="l" defTabSz="1258888" rtl="0" eaLnBrk="1" fontAlgn="base" hangingPunct="1">
        <a:lnSpc>
          <a:spcPct val="90000"/>
        </a:lnSpc>
        <a:spcBef>
          <a:spcPct val="0"/>
        </a:spcBef>
        <a:spcAft>
          <a:spcPct val="0"/>
        </a:spcAft>
        <a:defRPr sz="1800">
          <a:solidFill>
            <a:schemeClr val="bg1"/>
          </a:solidFill>
          <a:latin typeface="+mn-lt"/>
          <a:ea typeface="+mn-ea"/>
          <a:cs typeface="+mn-cs"/>
        </a:defRPr>
      </a:lvl1pPr>
      <a:lvl2pPr algn="l" defTabSz="1258888" rtl="0" eaLnBrk="1" fontAlgn="base" hangingPunct="1">
        <a:lnSpc>
          <a:spcPct val="90000"/>
        </a:lnSpc>
        <a:spcBef>
          <a:spcPct val="50000"/>
        </a:spcBef>
        <a:spcAft>
          <a:spcPct val="0"/>
        </a:spcAft>
        <a:defRPr sz="2200">
          <a:solidFill>
            <a:schemeClr val="tx1"/>
          </a:solidFill>
          <a:latin typeface="+mn-lt"/>
          <a:cs typeface="+mn-cs"/>
        </a:defRPr>
      </a:lvl2pPr>
      <a:lvl3pPr marL="215900" indent="-215900" algn="l" defTabSz="1258888" rtl="0" eaLnBrk="1" fontAlgn="base" hangingPunct="1">
        <a:lnSpc>
          <a:spcPct val="160000"/>
        </a:lnSpc>
        <a:spcBef>
          <a:spcPct val="0"/>
        </a:spcBef>
        <a:spcAft>
          <a:spcPct val="0"/>
        </a:spcAft>
        <a:buSzPct val="150000"/>
        <a:buFont typeface="Wingdings" pitchFamily="2" charset="2"/>
        <a:buChar char="¢"/>
        <a:defRPr sz="1200">
          <a:solidFill>
            <a:schemeClr val="tx1"/>
          </a:solidFill>
          <a:latin typeface="+mn-lt"/>
          <a:cs typeface="+mn-cs"/>
        </a:defRPr>
      </a:lvl3pPr>
      <a:lvl4pPr marL="215900" indent="-196850" algn="l" defTabSz="1258888" rtl="0" eaLnBrk="1" fontAlgn="base" hangingPunct="1">
        <a:lnSpc>
          <a:spcPct val="160000"/>
        </a:lnSpc>
        <a:spcBef>
          <a:spcPct val="0"/>
        </a:spcBef>
        <a:spcAft>
          <a:spcPct val="0"/>
        </a:spcAft>
        <a:buSzPct val="150000"/>
        <a:buFont typeface="Wingdings" pitchFamily="2" charset="2"/>
        <a:buChar char="¡"/>
        <a:defRPr sz="1000">
          <a:solidFill>
            <a:schemeClr val="tx1"/>
          </a:solidFill>
          <a:latin typeface="+mn-lt"/>
          <a:cs typeface="+mn-cs"/>
        </a:defRPr>
      </a:lvl4pPr>
      <a:lvl5pPr marL="431800" indent="-215900" algn="l" defTabSz="1258888" rtl="0" eaLnBrk="1" fontAlgn="base" hangingPunct="1">
        <a:lnSpc>
          <a:spcPct val="120000"/>
        </a:lnSpc>
        <a:spcBef>
          <a:spcPct val="0"/>
        </a:spcBef>
        <a:spcAft>
          <a:spcPct val="0"/>
        </a:spcAft>
        <a:buFont typeface="Wingdings" pitchFamily="2" charset="2"/>
        <a:buChar char="l"/>
        <a:defRPr sz="1000">
          <a:solidFill>
            <a:schemeClr val="tx1"/>
          </a:solidFill>
          <a:latin typeface="+mn-lt"/>
          <a:cs typeface="+mn-cs"/>
        </a:defRPr>
      </a:lvl5pPr>
      <a:lvl6pPr marL="889000" indent="-215900" algn="l" defTabSz="1258888" rtl="0" eaLnBrk="1" fontAlgn="base" hangingPunct="1">
        <a:lnSpc>
          <a:spcPct val="120000"/>
        </a:lnSpc>
        <a:spcBef>
          <a:spcPct val="0"/>
        </a:spcBef>
        <a:spcAft>
          <a:spcPct val="0"/>
        </a:spcAft>
        <a:buFont typeface="Wingdings" pitchFamily="2" charset="2"/>
        <a:buChar char="l"/>
        <a:defRPr sz="1000">
          <a:solidFill>
            <a:schemeClr val="tx1"/>
          </a:solidFill>
          <a:latin typeface="+mn-lt"/>
          <a:cs typeface="+mn-cs"/>
        </a:defRPr>
      </a:lvl6pPr>
      <a:lvl7pPr marL="1346200" indent="-215900" algn="l" defTabSz="1258888" rtl="0" eaLnBrk="1" fontAlgn="base" hangingPunct="1">
        <a:lnSpc>
          <a:spcPct val="120000"/>
        </a:lnSpc>
        <a:spcBef>
          <a:spcPct val="0"/>
        </a:spcBef>
        <a:spcAft>
          <a:spcPct val="0"/>
        </a:spcAft>
        <a:buFont typeface="Wingdings" pitchFamily="2" charset="2"/>
        <a:buChar char="l"/>
        <a:defRPr sz="1000">
          <a:solidFill>
            <a:schemeClr val="tx1"/>
          </a:solidFill>
          <a:latin typeface="+mn-lt"/>
          <a:cs typeface="+mn-cs"/>
        </a:defRPr>
      </a:lvl7pPr>
      <a:lvl8pPr marL="1803400" indent="-215900" algn="l" defTabSz="1258888" rtl="0" eaLnBrk="1" fontAlgn="base" hangingPunct="1">
        <a:lnSpc>
          <a:spcPct val="120000"/>
        </a:lnSpc>
        <a:spcBef>
          <a:spcPct val="0"/>
        </a:spcBef>
        <a:spcAft>
          <a:spcPct val="0"/>
        </a:spcAft>
        <a:buFont typeface="Wingdings" pitchFamily="2" charset="2"/>
        <a:buChar char="l"/>
        <a:defRPr sz="1000">
          <a:solidFill>
            <a:schemeClr val="tx1"/>
          </a:solidFill>
          <a:latin typeface="+mn-lt"/>
          <a:cs typeface="+mn-cs"/>
        </a:defRPr>
      </a:lvl8pPr>
      <a:lvl9pPr marL="2260600" indent="-215900" algn="l" defTabSz="1258888" rtl="0" eaLnBrk="1" fontAlgn="base" hangingPunct="1">
        <a:lnSpc>
          <a:spcPct val="120000"/>
        </a:lnSpc>
        <a:spcBef>
          <a:spcPct val="0"/>
        </a:spcBef>
        <a:spcAft>
          <a:spcPct val="0"/>
        </a:spcAft>
        <a:buFont typeface="Wingdings" pitchFamily="2" charset="2"/>
        <a:buChar char="l"/>
        <a:defRPr sz="1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gray">
          <a:xfrm>
            <a:off x="358774" y="339725"/>
            <a:ext cx="79216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noProof="0" dirty="0"/>
              <a:t>Title</a:t>
            </a:r>
          </a:p>
        </p:txBody>
      </p:sp>
      <p:sp>
        <p:nvSpPr>
          <p:cNvPr id="1028" name="Rectangle 3"/>
          <p:cNvSpPr>
            <a:spLocks noGrp="1" noChangeArrowheads="1"/>
          </p:cNvSpPr>
          <p:nvPr>
            <p:ph type="body" idx="1"/>
          </p:nvPr>
        </p:nvSpPr>
        <p:spPr bwMode="gray">
          <a:xfrm>
            <a:off x="684213" y="1276350"/>
            <a:ext cx="7596187" cy="323969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2" name="Rectangle 4"/>
          <p:cNvSpPr>
            <a:spLocks noGrp="1" noChangeArrowheads="1"/>
          </p:cNvSpPr>
          <p:nvPr>
            <p:ph type="dt" sz="half" idx="2"/>
          </p:nvPr>
        </p:nvSpPr>
        <p:spPr bwMode="gray">
          <a:xfrm>
            <a:off x="0" y="5001816"/>
            <a:ext cx="684213" cy="14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a:defRPr sz="100">
                <a:solidFill>
                  <a:schemeClr val="bg1">
                    <a:alpha val="0"/>
                  </a:schemeClr>
                </a:solidFill>
              </a:defRPr>
            </a:lvl1pPr>
          </a:lstStyle>
          <a:p>
            <a:endParaRPr lang="en-GB" altLang="fr-FR" noProof="0" dirty="0"/>
          </a:p>
        </p:txBody>
      </p:sp>
      <p:sp>
        <p:nvSpPr>
          <p:cNvPr id="1029" name="Rectangle 5"/>
          <p:cNvSpPr>
            <a:spLocks noGrp="1" noChangeArrowheads="1"/>
          </p:cNvSpPr>
          <p:nvPr>
            <p:ph type="ftr" sz="quarter" idx="3"/>
          </p:nvPr>
        </p:nvSpPr>
        <p:spPr bwMode="gray">
          <a:xfrm>
            <a:off x="684213" y="4786313"/>
            <a:ext cx="6696075" cy="3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a:solidFill>
                  <a:schemeClr val="accent5"/>
                </a:solidFill>
              </a:defRPr>
            </a:lvl1pPr>
          </a:lstStyle>
          <a:p>
            <a:r>
              <a:rPr lang="es-ES_tradnl" altLang="fr-FR" dirty="0" err="1"/>
              <a:t>SUDs</a:t>
            </a:r>
            <a:r>
              <a:rPr lang="es-ES_tradnl" altLang="fr-FR" dirty="0"/>
              <a:t> COMUNIDAD VALENCIANA - 5/10/2018</a:t>
            </a:r>
            <a:endParaRPr lang="en-GB" altLang="fr-FR" dirty="0"/>
          </a:p>
        </p:txBody>
      </p:sp>
      <p:sp>
        <p:nvSpPr>
          <p:cNvPr id="1030" name="Rectangle 6"/>
          <p:cNvSpPr>
            <a:spLocks noGrp="1" noChangeArrowheads="1"/>
          </p:cNvSpPr>
          <p:nvPr>
            <p:ph type="sldNum" sz="quarter" idx="4"/>
          </p:nvPr>
        </p:nvSpPr>
        <p:spPr bwMode="gray">
          <a:xfrm>
            <a:off x="0" y="4786313"/>
            <a:ext cx="684213" cy="3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54000" bIns="0" numCol="1" anchor="t" anchorCtr="0" compatLnSpc="1">
            <a:prstTxWarp prst="textNoShape">
              <a:avLst/>
            </a:prstTxWarp>
          </a:bodyPr>
          <a:lstStyle>
            <a:lvl1pPr algn="r">
              <a:defRPr sz="1000" b="1">
                <a:solidFill>
                  <a:schemeClr val="accent6"/>
                </a:solidFill>
              </a:defRPr>
            </a:lvl1pPr>
          </a:lstStyle>
          <a:p>
            <a:fld id="{F002F169-18FD-44E9-97D3-E92CE43342A9}" type="slidenum">
              <a:rPr lang="en-GB" altLang="fr-FR" noProof="0" smtClean="0"/>
              <a:pPr/>
              <a:t>‹Nº›</a:t>
            </a:fld>
            <a:r>
              <a:rPr lang="en-GB" altLang="fr-FR" noProof="0" dirty="0"/>
              <a:t> I</a:t>
            </a:r>
          </a:p>
        </p:txBody>
      </p:sp>
    </p:spTree>
  </p:cSld>
  <p:clrMap bg1="lt1" tx1="dk1" bg2="lt2" tx2="dk2" accent1="accent1" accent2="accent2" accent3="accent3" accent4="accent4" accent5="accent5" accent6="accent6" hlink="hlink" folHlink="folHlink"/>
  <p:sldLayoutIdLst>
    <p:sldLayoutId id="2147483713" r:id="rId1"/>
    <p:sldLayoutId id="2147483847" r:id="rId2"/>
    <p:sldLayoutId id="2147483849" r:id="rId3"/>
    <p:sldLayoutId id="2147483885" r:id="rId4"/>
    <p:sldLayoutId id="2147483886" r:id="rId5"/>
  </p:sldLayoutIdLst>
  <p:hf hdr="0" dt="0"/>
  <p:txStyles>
    <p:titleStyle>
      <a:lvl1pPr algn="l" rtl="0" eaLnBrk="0" fontAlgn="base" hangingPunct="0">
        <a:lnSpc>
          <a:spcPct val="90000"/>
        </a:lnSpc>
        <a:spcBef>
          <a:spcPct val="0"/>
        </a:spcBef>
        <a:spcAft>
          <a:spcPct val="0"/>
        </a:spcAft>
        <a:defRPr sz="2000" b="1">
          <a:solidFill>
            <a:schemeClr val="accent6"/>
          </a:solidFill>
          <a:latin typeface="+mj-lt"/>
          <a:ea typeface="+mj-ea"/>
          <a:cs typeface="+mj-cs"/>
        </a:defRPr>
      </a:lvl1pPr>
      <a:lvl2pPr algn="l" rtl="0" eaLnBrk="0" fontAlgn="base" hangingPunct="0">
        <a:lnSpc>
          <a:spcPct val="90000"/>
        </a:lnSpc>
        <a:spcBef>
          <a:spcPct val="0"/>
        </a:spcBef>
        <a:spcAft>
          <a:spcPct val="0"/>
        </a:spcAft>
        <a:defRPr sz="2500" b="1">
          <a:solidFill>
            <a:schemeClr val="tx2"/>
          </a:solidFill>
          <a:latin typeface="Arial" charset="0"/>
          <a:cs typeface="Arial" charset="0"/>
        </a:defRPr>
      </a:lvl2pPr>
      <a:lvl3pPr algn="l" rtl="0" eaLnBrk="0" fontAlgn="base" hangingPunct="0">
        <a:lnSpc>
          <a:spcPct val="90000"/>
        </a:lnSpc>
        <a:spcBef>
          <a:spcPct val="0"/>
        </a:spcBef>
        <a:spcAft>
          <a:spcPct val="0"/>
        </a:spcAft>
        <a:defRPr sz="2500" b="1">
          <a:solidFill>
            <a:schemeClr val="tx2"/>
          </a:solidFill>
          <a:latin typeface="Arial" charset="0"/>
          <a:cs typeface="Arial" charset="0"/>
        </a:defRPr>
      </a:lvl3pPr>
      <a:lvl4pPr algn="l" rtl="0" eaLnBrk="0" fontAlgn="base" hangingPunct="0">
        <a:lnSpc>
          <a:spcPct val="90000"/>
        </a:lnSpc>
        <a:spcBef>
          <a:spcPct val="0"/>
        </a:spcBef>
        <a:spcAft>
          <a:spcPct val="0"/>
        </a:spcAft>
        <a:defRPr sz="2500" b="1">
          <a:solidFill>
            <a:schemeClr val="tx2"/>
          </a:solidFill>
          <a:latin typeface="Arial" charset="0"/>
          <a:cs typeface="Arial" charset="0"/>
        </a:defRPr>
      </a:lvl4pPr>
      <a:lvl5pPr algn="l" rtl="0" eaLnBrk="0" fontAlgn="base" hangingPunct="0">
        <a:lnSpc>
          <a:spcPct val="90000"/>
        </a:lnSpc>
        <a:spcBef>
          <a:spcPct val="0"/>
        </a:spcBef>
        <a:spcAft>
          <a:spcPct val="0"/>
        </a:spcAft>
        <a:defRPr sz="2500" b="1">
          <a:solidFill>
            <a:schemeClr val="tx2"/>
          </a:solidFill>
          <a:latin typeface="Arial" charset="0"/>
          <a:cs typeface="Arial" charset="0"/>
        </a:defRPr>
      </a:lvl5pPr>
      <a:lvl6pPr marL="457200" algn="l" rtl="0" fontAlgn="base">
        <a:spcBef>
          <a:spcPct val="0"/>
        </a:spcBef>
        <a:spcAft>
          <a:spcPct val="0"/>
        </a:spcAft>
        <a:defRPr sz="2500" b="1">
          <a:solidFill>
            <a:schemeClr val="tx2"/>
          </a:solidFill>
          <a:latin typeface="Arial" charset="0"/>
          <a:cs typeface="Arial" charset="0"/>
        </a:defRPr>
      </a:lvl6pPr>
      <a:lvl7pPr marL="914400" algn="l" rtl="0" fontAlgn="base">
        <a:spcBef>
          <a:spcPct val="0"/>
        </a:spcBef>
        <a:spcAft>
          <a:spcPct val="0"/>
        </a:spcAft>
        <a:defRPr sz="2500" b="1">
          <a:solidFill>
            <a:schemeClr val="tx2"/>
          </a:solidFill>
          <a:latin typeface="Arial" charset="0"/>
          <a:cs typeface="Arial" charset="0"/>
        </a:defRPr>
      </a:lvl7pPr>
      <a:lvl8pPr marL="1371600" algn="l" rtl="0" fontAlgn="base">
        <a:spcBef>
          <a:spcPct val="0"/>
        </a:spcBef>
        <a:spcAft>
          <a:spcPct val="0"/>
        </a:spcAft>
        <a:defRPr sz="2500" b="1">
          <a:solidFill>
            <a:schemeClr val="tx2"/>
          </a:solidFill>
          <a:latin typeface="Arial" charset="0"/>
          <a:cs typeface="Arial" charset="0"/>
        </a:defRPr>
      </a:lvl8pPr>
      <a:lvl9pPr marL="1828800" algn="l" rtl="0" fontAlgn="base">
        <a:spcBef>
          <a:spcPct val="0"/>
        </a:spcBef>
        <a:spcAft>
          <a:spcPct val="0"/>
        </a:spcAft>
        <a:defRPr sz="2500" b="1">
          <a:solidFill>
            <a:schemeClr val="tx2"/>
          </a:solidFill>
          <a:latin typeface="Arial" charset="0"/>
          <a:cs typeface="Arial" charset="0"/>
        </a:defRPr>
      </a:lvl9pPr>
    </p:titleStyle>
    <p:bodyStyle>
      <a:lvl1pPr algn="l" defTabSz="1258888" rtl="0" eaLnBrk="0" fontAlgn="base" hangingPunct="0">
        <a:lnSpc>
          <a:spcPct val="120000"/>
        </a:lnSpc>
        <a:spcBef>
          <a:spcPct val="50000"/>
        </a:spcBef>
        <a:spcAft>
          <a:spcPct val="0"/>
        </a:spcAft>
        <a:defRPr sz="1500" b="1" baseline="0">
          <a:solidFill>
            <a:schemeClr val="accent5"/>
          </a:solidFill>
          <a:latin typeface="+mn-lt"/>
          <a:ea typeface="+mn-ea"/>
          <a:cs typeface="+mn-cs"/>
        </a:defRPr>
      </a:lvl1pPr>
      <a:lvl2pPr algn="l" defTabSz="1258888" rtl="0" eaLnBrk="0" fontAlgn="base" hangingPunct="0">
        <a:lnSpc>
          <a:spcPct val="110000"/>
        </a:lnSpc>
        <a:spcBef>
          <a:spcPct val="0"/>
        </a:spcBef>
        <a:spcAft>
          <a:spcPct val="0"/>
        </a:spcAft>
        <a:defRPr sz="1200" baseline="0">
          <a:solidFill>
            <a:schemeClr val="accent5"/>
          </a:solidFill>
          <a:latin typeface="+mn-lt"/>
          <a:cs typeface="+mn-cs"/>
        </a:defRPr>
      </a:lvl2pPr>
      <a:lvl3pPr marL="215900" indent="-215900" algn="l" defTabSz="1258888" rtl="0" eaLnBrk="0" fontAlgn="base" hangingPunct="0">
        <a:spcBef>
          <a:spcPct val="30000"/>
        </a:spcBef>
        <a:spcAft>
          <a:spcPct val="30000"/>
        </a:spcAft>
        <a:buClr>
          <a:schemeClr val="accent6"/>
        </a:buClr>
        <a:buSzPct val="150000"/>
        <a:buFont typeface="Wingdings" pitchFamily="2" charset="2"/>
        <a:buChar char=""/>
        <a:defRPr sz="1000" baseline="0">
          <a:solidFill>
            <a:schemeClr val="accent5"/>
          </a:solidFill>
          <a:latin typeface="+mn-lt"/>
          <a:cs typeface="+mn-cs"/>
        </a:defRPr>
      </a:lvl3pPr>
      <a:lvl4pPr marL="215900" indent="-196850" algn="l" defTabSz="1258888" rtl="0" eaLnBrk="0" fontAlgn="base" hangingPunct="0">
        <a:spcBef>
          <a:spcPct val="30000"/>
        </a:spcBef>
        <a:spcAft>
          <a:spcPct val="30000"/>
        </a:spcAft>
        <a:buClr>
          <a:schemeClr val="accent6"/>
        </a:buClr>
        <a:buSzPct val="150000"/>
        <a:buFont typeface="Wingdings" pitchFamily="2" charset="2"/>
        <a:buChar char=""/>
        <a:defRPr sz="800" baseline="0">
          <a:solidFill>
            <a:schemeClr val="accent5"/>
          </a:solidFill>
          <a:latin typeface="+mn-lt"/>
          <a:cs typeface="+mn-cs"/>
        </a:defRPr>
      </a:lvl4pPr>
      <a:lvl5pPr marL="431800" indent="-215900" algn="l" defTabSz="1258888" rtl="0" eaLnBrk="0" fontAlgn="base" hangingPunct="0">
        <a:lnSpc>
          <a:spcPct val="120000"/>
        </a:lnSpc>
        <a:spcBef>
          <a:spcPct val="0"/>
        </a:spcBef>
        <a:spcAft>
          <a:spcPct val="0"/>
        </a:spcAft>
        <a:buClr>
          <a:schemeClr val="accent6"/>
        </a:buClr>
        <a:buFont typeface="Wingdings" pitchFamily="2" charset="2"/>
        <a:buChar char="l"/>
        <a:defRPr sz="800" baseline="0">
          <a:solidFill>
            <a:schemeClr val="accent5"/>
          </a:solidFill>
          <a:latin typeface="+mn-lt"/>
          <a:cs typeface="+mn-cs"/>
        </a:defRPr>
      </a:lvl5pPr>
      <a:lvl6pPr marL="36925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6pPr>
      <a:lvl7pPr marL="41497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7pPr>
      <a:lvl8pPr marL="46069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8pPr>
      <a:lvl9pPr marL="50641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gray">
          <a:xfrm>
            <a:off x="358776" y="303610"/>
            <a:ext cx="7921625"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a:t>Title</a:t>
            </a:r>
          </a:p>
        </p:txBody>
      </p:sp>
      <p:sp>
        <p:nvSpPr>
          <p:cNvPr id="3075" name="Rectangle 3"/>
          <p:cNvSpPr>
            <a:spLocks noGrp="1" noChangeArrowheads="1"/>
          </p:cNvSpPr>
          <p:nvPr>
            <p:ph type="body" idx="1"/>
          </p:nvPr>
        </p:nvSpPr>
        <p:spPr bwMode="gray">
          <a:xfrm>
            <a:off x="684214" y="1356123"/>
            <a:ext cx="7596187" cy="3159919"/>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dirty="0"/>
              <a:t>Text level 1</a:t>
            </a:r>
          </a:p>
          <a:p>
            <a:pPr lvl="1"/>
            <a:r>
              <a:rPr lang="en-GB" altLang="fr-FR" dirty="0"/>
              <a:t>Text level 2</a:t>
            </a:r>
          </a:p>
          <a:p>
            <a:pPr lvl="2"/>
            <a:r>
              <a:rPr lang="en-GB" altLang="fr-FR" dirty="0"/>
              <a:t>Text level 3</a:t>
            </a:r>
          </a:p>
          <a:p>
            <a:pPr lvl="3"/>
            <a:r>
              <a:rPr lang="en-GB" altLang="fr-FR" dirty="0"/>
              <a:t>Text level 4</a:t>
            </a:r>
          </a:p>
          <a:p>
            <a:pPr lvl="4"/>
            <a:r>
              <a:rPr lang="en-GB" altLang="fr-FR" dirty="0"/>
              <a:t>Text level 5</a:t>
            </a:r>
          </a:p>
        </p:txBody>
      </p:sp>
      <p:sp>
        <p:nvSpPr>
          <p:cNvPr id="2" name="Rectangle 4"/>
          <p:cNvSpPr>
            <a:spLocks noGrp="1" noChangeArrowheads="1"/>
          </p:cNvSpPr>
          <p:nvPr>
            <p:ph type="dt" sz="half" idx="2"/>
          </p:nvPr>
        </p:nvSpPr>
        <p:spPr bwMode="gray">
          <a:xfrm>
            <a:off x="1" y="5001816"/>
            <a:ext cx="684213" cy="14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a:defRPr sz="100">
                <a:solidFill>
                  <a:schemeClr val="bg1">
                    <a:alpha val="0"/>
                  </a:schemeClr>
                </a:solidFill>
                <a:latin typeface="Arial" pitchFamily="34" charset="0"/>
                <a:cs typeface="Arial" pitchFamily="34" charset="0"/>
              </a:defRPr>
            </a:lvl1pPr>
          </a:lstStyle>
          <a:p>
            <a:pPr>
              <a:defRPr/>
            </a:pPr>
            <a:endParaRPr lang="en-GB" altLang="fr-FR">
              <a:solidFill>
                <a:srgbClr val="FFFFFF">
                  <a:alpha val="0"/>
                </a:srgbClr>
              </a:solidFill>
            </a:endParaRPr>
          </a:p>
        </p:txBody>
      </p:sp>
      <p:sp>
        <p:nvSpPr>
          <p:cNvPr id="1029" name="Rectangle 5"/>
          <p:cNvSpPr>
            <a:spLocks noGrp="1" noChangeArrowheads="1"/>
          </p:cNvSpPr>
          <p:nvPr>
            <p:ph type="ftr" sz="quarter" idx="3"/>
          </p:nvPr>
        </p:nvSpPr>
        <p:spPr bwMode="gray">
          <a:xfrm>
            <a:off x="684214" y="4786313"/>
            <a:ext cx="6696075" cy="3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750">
                <a:solidFill>
                  <a:schemeClr val="accent5"/>
                </a:solidFill>
                <a:latin typeface="Arial" pitchFamily="34" charset="0"/>
                <a:cs typeface="Arial" pitchFamily="34" charset="0"/>
              </a:defRPr>
            </a:lvl1pPr>
          </a:lstStyle>
          <a:p>
            <a:r>
              <a:rPr lang="es-ES_tradnl" altLang="fr-FR" dirty="0" err="1"/>
              <a:t>SUDs</a:t>
            </a:r>
            <a:r>
              <a:rPr lang="es-ES_tradnl" altLang="fr-FR" dirty="0"/>
              <a:t> COMUNIDAD VALENCIANA - 5/10/2018</a:t>
            </a:r>
            <a:endParaRPr lang="en-GB" altLang="fr-FR" dirty="0"/>
          </a:p>
        </p:txBody>
      </p:sp>
      <p:sp>
        <p:nvSpPr>
          <p:cNvPr id="1030" name="Rectangle 6"/>
          <p:cNvSpPr>
            <a:spLocks noGrp="1" noChangeArrowheads="1"/>
          </p:cNvSpPr>
          <p:nvPr>
            <p:ph type="sldNum" sz="quarter" idx="4"/>
          </p:nvPr>
        </p:nvSpPr>
        <p:spPr bwMode="gray">
          <a:xfrm>
            <a:off x="1" y="4786313"/>
            <a:ext cx="684213" cy="3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54000" bIns="0" numCol="1" anchor="t" anchorCtr="0" compatLnSpc="1">
            <a:prstTxWarp prst="textNoShape">
              <a:avLst/>
            </a:prstTxWarp>
          </a:bodyPr>
          <a:lstStyle>
            <a:lvl1pPr algn="r">
              <a:defRPr sz="750" b="1">
                <a:solidFill>
                  <a:schemeClr val="accent6"/>
                </a:solidFill>
                <a:latin typeface="Arial" pitchFamily="34" charset="0"/>
                <a:cs typeface="Arial" pitchFamily="34" charset="0"/>
              </a:defRPr>
            </a:lvl1pPr>
          </a:lstStyle>
          <a:p>
            <a:pPr>
              <a:defRPr/>
            </a:pPr>
            <a:fld id="{C2763214-293D-4272-BFFB-09DC0E70F6BC}" type="slidenum">
              <a:rPr lang="en-GB" altLang="fr-FR">
                <a:solidFill>
                  <a:srgbClr val="AADC14"/>
                </a:solidFill>
              </a:rPr>
              <a:pPr>
                <a:defRPr/>
              </a:pPr>
              <a:t>‹Nº›</a:t>
            </a:fld>
            <a:r>
              <a:rPr lang="en-GB" altLang="fr-FR" dirty="0">
                <a:solidFill>
                  <a:srgbClr val="AADC14"/>
                </a:solidFill>
              </a:rPr>
              <a:t> I</a:t>
            </a:r>
          </a:p>
        </p:txBody>
      </p:sp>
      <p:cxnSp>
        <p:nvCxnSpPr>
          <p:cNvPr id="13" name="Connecteur droit 12"/>
          <p:cNvCxnSpPr/>
          <p:nvPr userDrawn="1"/>
        </p:nvCxnSpPr>
        <p:spPr>
          <a:xfrm>
            <a:off x="358775" y="829866"/>
            <a:ext cx="3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06683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4" r:id="rId23"/>
    <p:sldLayoutId id="2147483875" r:id="rId24"/>
  </p:sldLayoutIdLst>
  <p:transition spd="slow"/>
  <p:hf hdr="0" dt="0"/>
  <p:txStyles>
    <p:titleStyle>
      <a:lvl1pPr algn="l" rtl="0" eaLnBrk="0" fontAlgn="base" hangingPunct="0">
        <a:lnSpc>
          <a:spcPct val="90000"/>
        </a:lnSpc>
        <a:spcBef>
          <a:spcPct val="0"/>
        </a:spcBef>
        <a:spcAft>
          <a:spcPct val="0"/>
        </a:spcAft>
        <a:defRPr sz="1875" b="1">
          <a:solidFill>
            <a:srgbClr val="AADC14"/>
          </a:solidFill>
          <a:latin typeface="+mj-lt"/>
          <a:ea typeface="+mj-ea"/>
          <a:cs typeface="+mj-cs"/>
        </a:defRPr>
      </a:lvl1pPr>
      <a:lvl2pPr algn="l" rtl="0" eaLnBrk="0" fontAlgn="base" hangingPunct="0">
        <a:lnSpc>
          <a:spcPct val="90000"/>
        </a:lnSpc>
        <a:spcBef>
          <a:spcPct val="0"/>
        </a:spcBef>
        <a:spcAft>
          <a:spcPct val="0"/>
        </a:spcAft>
        <a:defRPr sz="1875" b="1">
          <a:solidFill>
            <a:srgbClr val="AADC14"/>
          </a:solidFill>
          <a:latin typeface="Arial" charset="0"/>
          <a:cs typeface="Arial" charset="0"/>
        </a:defRPr>
      </a:lvl2pPr>
      <a:lvl3pPr algn="l" rtl="0" eaLnBrk="0" fontAlgn="base" hangingPunct="0">
        <a:lnSpc>
          <a:spcPct val="90000"/>
        </a:lnSpc>
        <a:spcBef>
          <a:spcPct val="0"/>
        </a:spcBef>
        <a:spcAft>
          <a:spcPct val="0"/>
        </a:spcAft>
        <a:defRPr sz="1875" b="1">
          <a:solidFill>
            <a:srgbClr val="AADC14"/>
          </a:solidFill>
          <a:latin typeface="Arial" charset="0"/>
          <a:cs typeface="Arial" charset="0"/>
        </a:defRPr>
      </a:lvl3pPr>
      <a:lvl4pPr algn="l" rtl="0" eaLnBrk="0" fontAlgn="base" hangingPunct="0">
        <a:lnSpc>
          <a:spcPct val="90000"/>
        </a:lnSpc>
        <a:spcBef>
          <a:spcPct val="0"/>
        </a:spcBef>
        <a:spcAft>
          <a:spcPct val="0"/>
        </a:spcAft>
        <a:defRPr sz="1875" b="1">
          <a:solidFill>
            <a:srgbClr val="AADC14"/>
          </a:solidFill>
          <a:latin typeface="Arial" charset="0"/>
          <a:cs typeface="Arial" charset="0"/>
        </a:defRPr>
      </a:lvl4pPr>
      <a:lvl5pPr algn="l" rtl="0" eaLnBrk="0" fontAlgn="base" hangingPunct="0">
        <a:lnSpc>
          <a:spcPct val="90000"/>
        </a:lnSpc>
        <a:spcBef>
          <a:spcPct val="0"/>
        </a:spcBef>
        <a:spcAft>
          <a:spcPct val="0"/>
        </a:spcAft>
        <a:defRPr sz="1875" b="1">
          <a:solidFill>
            <a:srgbClr val="AADC14"/>
          </a:solidFill>
          <a:latin typeface="Arial" charset="0"/>
          <a:cs typeface="Arial" charset="0"/>
        </a:defRPr>
      </a:lvl5pPr>
      <a:lvl6pPr marL="342900" algn="l" rtl="0" fontAlgn="base">
        <a:spcBef>
          <a:spcPct val="0"/>
        </a:spcBef>
        <a:spcAft>
          <a:spcPct val="0"/>
        </a:spcAft>
        <a:defRPr sz="1875" b="1">
          <a:solidFill>
            <a:schemeClr val="tx2"/>
          </a:solidFill>
          <a:latin typeface="Arial" charset="0"/>
          <a:cs typeface="Arial" charset="0"/>
        </a:defRPr>
      </a:lvl6pPr>
      <a:lvl7pPr marL="685800" algn="l" rtl="0" fontAlgn="base">
        <a:spcBef>
          <a:spcPct val="0"/>
        </a:spcBef>
        <a:spcAft>
          <a:spcPct val="0"/>
        </a:spcAft>
        <a:defRPr sz="1875" b="1">
          <a:solidFill>
            <a:schemeClr val="tx2"/>
          </a:solidFill>
          <a:latin typeface="Arial" charset="0"/>
          <a:cs typeface="Arial" charset="0"/>
        </a:defRPr>
      </a:lvl7pPr>
      <a:lvl8pPr marL="1028700" algn="l" rtl="0" fontAlgn="base">
        <a:spcBef>
          <a:spcPct val="0"/>
        </a:spcBef>
        <a:spcAft>
          <a:spcPct val="0"/>
        </a:spcAft>
        <a:defRPr sz="1875" b="1">
          <a:solidFill>
            <a:schemeClr val="tx2"/>
          </a:solidFill>
          <a:latin typeface="Arial" charset="0"/>
          <a:cs typeface="Arial" charset="0"/>
        </a:defRPr>
      </a:lvl8pPr>
      <a:lvl9pPr marL="1371600" algn="l" rtl="0" fontAlgn="base">
        <a:spcBef>
          <a:spcPct val="0"/>
        </a:spcBef>
        <a:spcAft>
          <a:spcPct val="0"/>
        </a:spcAft>
        <a:defRPr sz="1875" b="1">
          <a:solidFill>
            <a:schemeClr val="tx2"/>
          </a:solidFill>
          <a:latin typeface="Arial" charset="0"/>
          <a:cs typeface="Arial" charset="0"/>
        </a:defRPr>
      </a:lvl9pPr>
    </p:titleStyle>
    <p:bodyStyle>
      <a:lvl1pPr algn="l" defTabSz="944166" rtl="0" eaLnBrk="0" fontAlgn="base" hangingPunct="0">
        <a:lnSpc>
          <a:spcPct val="120000"/>
        </a:lnSpc>
        <a:spcBef>
          <a:spcPct val="50000"/>
        </a:spcBef>
        <a:spcAft>
          <a:spcPct val="0"/>
        </a:spcAft>
        <a:defRPr b="1">
          <a:solidFill>
            <a:srgbClr val="030F40"/>
          </a:solidFill>
          <a:latin typeface="+mn-lt"/>
          <a:ea typeface="+mn-ea"/>
          <a:cs typeface="+mn-cs"/>
        </a:defRPr>
      </a:lvl1pPr>
      <a:lvl2pPr algn="l" defTabSz="944166" rtl="0" eaLnBrk="0" fontAlgn="base" hangingPunct="0">
        <a:lnSpc>
          <a:spcPct val="110000"/>
        </a:lnSpc>
        <a:spcBef>
          <a:spcPct val="0"/>
        </a:spcBef>
        <a:spcAft>
          <a:spcPct val="0"/>
        </a:spcAft>
        <a:defRPr sz="1125">
          <a:solidFill>
            <a:srgbClr val="030F40"/>
          </a:solidFill>
          <a:latin typeface="+mn-lt"/>
          <a:cs typeface="+mn-cs"/>
        </a:defRPr>
      </a:lvl2pPr>
      <a:lvl3pPr marL="161925" indent="-161925" algn="l" defTabSz="944166" rtl="0" eaLnBrk="0" fontAlgn="base" hangingPunct="0">
        <a:spcBef>
          <a:spcPct val="30000"/>
        </a:spcBef>
        <a:spcAft>
          <a:spcPct val="30000"/>
        </a:spcAft>
        <a:buClr>
          <a:srgbClr val="AADC14"/>
        </a:buClr>
        <a:buSzPct val="150000"/>
        <a:buFont typeface="Wingdings" pitchFamily="2" charset="2"/>
        <a:buChar char=""/>
        <a:defRPr sz="900">
          <a:solidFill>
            <a:srgbClr val="030F40"/>
          </a:solidFill>
          <a:latin typeface="+mn-lt"/>
          <a:cs typeface="+mn-cs"/>
        </a:defRPr>
      </a:lvl3pPr>
      <a:lvl4pPr marL="161925" indent="-147638" algn="l" defTabSz="944166" rtl="0" eaLnBrk="0" fontAlgn="base" hangingPunct="0">
        <a:spcBef>
          <a:spcPct val="30000"/>
        </a:spcBef>
        <a:spcAft>
          <a:spcPct val="30000"/>
        </a:spcAft>
        <a:buClr>
          <a:srgbClr val="AADC14"/>
        </a:buClr>
        <a:buSzPct val="150000"/>
        <a:buFont typeface="Wingdings" pitchFamily="2" charset="2"/>
        <a:buChar char=""/>
        <a:defRPr sz="750">
          <a:solidFill>
            <a:srgbClr val="030F40"/>
          </a:solidFill>
          <a:latin typeface="+mn-lt"/>
          <a:cs typeface="+mn-cs"/>
        </a:defRPr>
      </a:lvl4pPr>
      <a:lvl5pPr marL="323850" indent="-161925" algn="l" defTabSz="944166" rtl="0" eaLnBrk="0" fontAlgn="base" hangingPunct="0">
        <a:lnSpc>
          <a:spcPct val="120000"/>
        </a:lnSpc>
        <a:spcBef>
          <a:spcPct val="0"/>
        </a:spcBef>
        <a:spcAft>
          <a:spcPct val="0"/>
        </a:spcAft>
        <a:buClr>
          <a:srgbClr val="AADC14"/>
        </a:buClr>
        <a:buFont typeface="Wingdings" pitchFamily="2" charset="2"/>
        <a:buChar char="l"/>
        <a:defRPr sz="750">
          <a:solidFill>
            <a:srgbClr val="030F40"/>
          </a:solidFill>
          <a:latin typeface="+mn-lt"/>
          <a:cs typeface="+mn-cs"/>
        </a:defRPr>
      </a:lvl5pPr>
      <a:lvl6pPr marL="2769394" indent="-136922" algn="l" defTabSz="944166" rtl="0" fontAlgn="base">
        <a:spcBef>
          <a:spcPct val="0"/>
        </a:spcBef>
        <a:spcAft>
          <a:spcPct val="0"/>
        </a:spcAft>
        <a:buFont typeface="Wingdings" pitchFamily="2" charset="2"/>
        <a:buChar char="l"/>
        <a:defRPr sz="750">
          <a:solidFill>
            <a:schemeClr val="tx1"/>
          </a:solidFill>
          <a:latin typeface="+mn-lt"/>
          <a:cs typeface="+mn-cs"/>
        </a:defRPr>
      </a:lvl6pPr>
      <a:lvl7pPr marL="3112294" indent="-136922" algn="l" defTabSz="944166" rtl="0" fontAlgn="base">
        <a:spcBef>
          <a:spcPct val="0"/>
        </a:spcBef>
        <a:spcAft>
          <a:spcPct val="0"/>
        </a:spcAft>
        <a:buFont typeface="Wingdings" pitchFamily="2" charset="2"/>
        <a:buChar char="l"/>
        <a:defRPr sz="750">
          <a:solidFill>
            <a:schemeClr val="tx1"/>
          </a:solidFill>
          <a:latin typeface="+mn-lt"/>
          <a:cs typeface="+mn-cs"/>
        </a:defRPr>
      </a:lvl7pPr>
      <a:lvl8pPr marL="3455194" indent="-136922" algn="l" defTabSz="944166" rtl="0" fontAlgn="base">
        <a:spcBef>
          <a:spcPct val="0"/>
        </a:spcBef>
        <a:spcAft>
          <a:spcPct val="0"/>
        </a:spcAft>
        <a:buFont typeface="Wingdings" pitchFamily="2" charset="2"/>
        <a:buChar char="l"/>
        <a:defRPr sz="750">
          <a:solidFill>
            <a:schemeClr val="tx1"/>
          </a:solidFill>
          <a:latin typeface="+mn-lt"/>
          <a:cs typeface="+mn-cs"/>
        </a:defRPr>
      </a:lvl8pPr>
      <a:lvl9pPr marL="3798094" indent="-136922" algn="l" defTabSz="944166" rtl="0" fontAlgn="base">
        <a:spcBef>
          <a:spcPct val="0"/>
        </a:spcBef>
        <a:spcAft>
          <a:spcPct val="0"/>
        </a:spcAft>
        <a:buFont typeface="Wingdings" pitchFamily="2" charset="2"/>
        <a:buChar char="l"/>
        <a:defRPr sz="750">
          <a:solidFill>
            <a:schemeClr val="tx1"/>
          </a:solidFill>
          <a:latin typeface="+mn-lt"/>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gray">
          <a:xfrm>
            <a:off x="358774" y="339725"/>
            <a:ext cx="792162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noProof="0" dirty="0"/>
              <a:t>Title</a:t>
            </a:r>
          </a:p>
        </p:txBody>
      </p:sp>
      <p:sp>
        <p:nvSpPr>
          <p:cNvPr id="1028" name="Rectangle 3"/>
          <p:cNvSpPr>
            <a:spLocks noGrp="1" noChangeArrowheads="1"/>
          </p:cNvSpPr>
          <p:nvPr>
            <p:ph type="body" idx="1"/>
          </p:nvPr>
        </p:nvSpPr>
        <p:spPr bwMode="gray">
          <a:xfrm>
            <a:off x="684213" y="1276350"/>
            <a:ext cx="7596187" cy="323969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noProof="0" dirty="0"/>
              <a:t>Text level 1</a:t>
            </a:r>
          </a:p>
          <a:p>
            <a:pPr lvl="1"/>
            <a:r>
              <a:rPr lang="en-GB" altLang="fr-FR" noProof="0" dirty="0"/>
              <a:t>Text level 2</a:t>
            </a:r>
          </a:p>
          <a:p>
            <a:pPr lvl="2"/>
            <a:r>
              <a:rPr lang="en-GB" altLang="fr-FR" noProof="0" dirty="0"/>
              <a:t>Text level 3</a:t>
            </a:r>
          </a:p>
          <a:p>
            <a:pPr lvl="3"/>
            <a:r>
              <a:rPr lang="en-GB" altLang="fr-FR" noProof="0" dirty="0"/>
              <a:t>Text level 4</a:t>
            </a:r>
          </a:p>
          <a:p>
            <a:pPr lvl="4"/>
            <a:r>
              <a:rPr lang="en-GB" altLang="fr-FR" noProof="0" dirty="0"/>
              <a:t>Text level 5</a:t>
            </a:r>
          </a:p>
        </p:txBody>
      </p:sp>
      <p:sp>
        <p:nvSpPr>
          <p:cNvPr id="2" name="Rectangle 4"/>
          <p:cNvSpPr>
            <a:spLocks noGrp="1" noChangeArrowheads="1"/>
          </p:cNvSpPr>
          <p:nvPr>
            <p:ph type="dt" sz="half" idx="2"/>
          </p:nvPr>
        </p:nvSpPr>
        <p:spPr bwMode="gray">
          <a:xfrm>
            <a:off x="0" y="5001816"/>
            <a:ext cx="684213" cy="14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a:defRPr sz="100">
                <a:solidFill>
                  <a:schemeClr val="bg1">
                    <a:alpha val="0"/>
                  </a:schemeClr>
                </a:solidFill>
              </a:defRPr>
            </a:lvl1pPr>
          </a:lstStyle>
          <a:p>
            <a:endParaRPr lang="en-GB" altLang="fr-FR" dirty="0">
              <a:solidFill>
                <a:srgbClr val="FFFFFF">
                  <a:alpha val="0"/>
                </a:srgbClr>
              </a:solidFill>
            </a:endParaRPr>
          </a:p>
        </p:txBody>
      </p:sp>
      <p:sp>
        <p:nvSpPr>
          <p:cNvPr id="1029" name="Rectangle 5"/>
          <p:cNvSpPr>
            <a:spLocks noGrp="1" noChangeArrowheads="1"/>
          </p:cNvSpPr>
          <p:nvPr>
            <p:ph type="ftr" sz="quarter" idx="3"/>
          </p:nvPr>
        </p:nvSpPr>
        <p:spPr bwMode="gray">
          <a:xfrm>
            <a:off x="684213" y="4786313"/>
            <a:ext cx="6696075" cy="3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a:solidFill>
                  <a:schemeClr val="accent5"/>
                </a:solidFill>
              </a:defRPr>
            </a:lvl1pPr>
          </a:lstStyle>
          <a:p>
            <a:r>
              <a:rPr lang="es-ES_tradnl" altLang="fr-FR" dirty="0" err="1">
                <a:solidFill>
                  <a:srgbClr val="030F40"/>
                </a:solidFill>
              </a:rPr>
              <a:t>SUDs</a:t>
            </a:r>
            <a:r>
              <a:rPr lang="es-ES_tradnl" altLang="fr-FR" dirty="0">
                <a:solidFill>
                  <a:srgbClr val="030F40"/>
                </a:solidFill>
              </a:rPr>
              <a:t> COMUNIDAD VALENCIANA - 5/10/2018</a:t>
            </a:r>
            <a:endParaRPr lang="en-GB" altLang="fr-FR" dirty="0">
              <a:solidFill>
                <a:srgbClr val="030F40"/>
              </a:solidFill>
            </a:endParaRPr>
          </a:p>
        </p:txBody>
      </p:sp>
      <p:sp>
        <p:nvSpPr>
          <p:cNvPr id="1030" name="Rectangle 6"/>
          <p:cNvSpPr>
            <a:spLocks noGrp="1" noChangeArrowheads="1"/>
          </p:cNvSpPr>
          <p:nvPr>
            <p:ph type="sldNum" sz="quarter" idx="4"/>
          </p:nvPr>
        </p:nvSpPr>
        <p:spPr bwMode="gray">
          <a:xfrm>
            <a:off x="0" y="4786313"/>
            <a:ext cx="684213" cy="3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54000" bIns="0" numCol="1" anchor="t" anchorCtr="0" compatLnSpc="1">
            <a:prstTxWarp prst="textNoShape">
              <a:avLst/>
            </a:prstTxWarp>
          </a:bodyPr>
          <a:lstStyle>
            <a:lvl1pPr algn="r">
              <a:defRPr sz="1000" b="1">
                <a:solidFill>
                  <a:schemeClr val="accent6"/>
                </a:solidFill>
              </a:defRPr>
            </a:lvl1pPr>
          </a:lstStyle>
          <a:p>
            <a:fld id="{F002F169-18FD-44E9-97D3-E92CE43342A9}" type="slidenum">
              <a:rPr lang="en-GB" altLang="fr-FR" smtClean="0">
                <a:solidFill>
                  <a:srgbClr val="AADC14"/>
                </a:solidFill>
              </a:rPr>
              <a:pPr/>
              <a:t>‹Nº›</a:t>
            </a:fld>
            <a:r>
              <a:rPr lang="en-GB" altLang="fr-FR" dirty="0">
                <a:solidFill>
                  <a:srgbClr val="AADC14"/>
                </a:solidFill>
              </a:rPr>
              <a:t> I</a:t>
            </a:r>
          </a:p>
        </p:txBody>
      </p:sp>
    </p:spTree>
    <p:extLst>
      <p:ext uri="{BB962C8B-B14F-4D97-AF65-F5344CB8AC3E}">
        <p14:creationId xmlns:p14="http://schemas.microsoft.com/office/powerpoint/2010/main" val="184059037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4" r:id="rId4"/>
  </p:sldLayoutIdLst>
  <p:hf hdr="0" dt="0"/>
  <p:txStyles>
    <p:titleStyle>
      <a:lvl1pPr algn="l" rtl="0" eaLnBrk="0" fontAlgn="base" hangingPunct="0">
        <a:lnSpc>
          <a:spcPct val="90000"/>
        </a:lnSpc>
        <a:spcBef>
          <a:spcPct val="0"/>
        </a:spcBef>
        <a:spcAft>
          <a:spcPct val="0"/>
        </a:spcAft>
        <a:defRPr sz="2000" b="1">
          <a:solidFill>
            <a:schemeClr val="accent6"/>
          </a:solidFill>
          <a:latin typeface="+mj-lt"/>
          <a:ea typeface="+mj-ea"/>
          <a:cs typeface="+mj-cs"/>
        </a:defRPr>
      </a:lvl1pPr>
      <a:lvl2pPr algn="l" rtl="0" eaLnBrk="0" fontAlgn="base" hangingPunct="0">
        <a:lnSpc>
          <a:spcPct val="90000"/>
        </a:lnSpc>
        <a:spcBef>
          <a:spcPct val="0"/>
        </a:spcBef>
        <a:spcAft>
          <a:spcPct val="0"/>
        </a:spcAft>
        <a:defRPr sz="2500" b="1">
          <a:solidFill>
            <a:schemeClr val="tx2"/>
          </a:solidFill>
          <a:latin typeface="Arial" charset="0"/>
          <a:cs typeface="Arial" charset="0"/>
        </a:defRPr>
      </a:lvl2pPr>
      <a:lvl3pPr algn="l" rtl="0" eaLnBrk="0" fontAlgn="base" hangingPunct="0">
        <a:lnSpc>
          <a:spcPct val="90000"/>
        </a:lnSpc>
        <a:spcBef>
          <a:spcPct val="0"/>
        </a:spcBef>
        <a:spcAft>
          <a:spcPct val="0"/>
        </a:spcAft>
        <a:defRPr sz="2500" b="1">
          <a:solidFill>
            <a:schemeClr val="tx2"/>
          </a:solidFill>
          <a:latin typeface="Arial" charset="0"/>
          <a:cs typeface="Arial" charset="0"/>
        </a:defRPr>
      </a:lvl3pPr>
      <a:lvl4pPr algn="l" rtl="0" eaLnBrk="0" fontAlgn="base" hangingPunct="0">
        <a:lnSpc>
          <a:spcPct val="90000"/>
        </a:lnSpc>
        <a:spcBef>
          <a:spcPct val="0"/>
        </a:spcBef>
        <a:spcAft>
          <a:spcPct val="0"/>
        </a:spcAft>
        <a:defRPr sz="2500" b="1">
          <a:solidFill>
            <a:schemeClr val="tx2"/>
          </a:solidFill>
          <a:latin typeface="Arial" charset="0"/>
          <a:cs typeface="Arial" charset="0"/>
        </a:defRPr>
      </a:lvl4pPr>
      <a:lvl5pPr algn="l" rtl="0" eaLnBrk="0" fontAlgn="base" hangingPunct="0">
        <a:lnSpc>
          <a:spcPct val="90000"/>
        </a:lnSpc>
        <a:spcBef>
          <a:spcPct val="0"/>
        </a:spcBef>
        <a:spcAft>
          <a:spcPct val="0"/>
        </a:spcAft>
        <a:defRPr sz="2500" b="1">
          <a:solidFill>
            <a:schemeClr val="tx2"/>
          </a:solidFill>
          <a:latin typeface="Arial" charset="0"/>
          <a:cs typeface="Arial" charset="0"/>
        </a:defRPr>
      </a:lvl5pPr>
      <a:lvl6pPr marL="457200" algn="l" rtl="0" fontAlgn="base">
        <a:spcBef>
          <a:spcPct val="0"/>
        </a:spcBef>
        <a:spcAft>
          <a:spcPct val="0"/>
        </a:spcAft>
        <a:defRPr sz="2500" b="1">
          <a:solidFill>
            <a:schemeClr val="tx2"/>
          </a:solidFill>
          <a:latin typeface="Arial" charset="0"/>
          <a:cs typeface="Arial" charset="0"/>
        </a:defRPr>
      </a:lvl6pPr>
      <a:lvl7pPr marL="914400" algn="l" rtl="0" fontAlgn="base">
        <a:spcBef>
          <a:spcPct val="0"/>
        </a:spcBef>
        <a:spcAft>
          <a:spcPct val="0"/>
        </a:spcAft>
        <a:defRPr sz="2500" b="1">
          <a:solidFill>
            <a:schemeClr val="tx2"/>
          </a:solidFill>
          <a:latin typeface="Arial" charset="0"/>
          <a:cs typeface="Arial" charset="0"/>
        </a:defRPr>
      </a:lvl7pPr>
      <a:lvl8pPr marL="1371600" algn="l" rtl="0" fontAlgn="base">
        <a:spcBef>
          <a:spcPct val="0"/>
        </a:spcBef>
        <a:spcAft>
          <a:spcPct val="0"/>
        </a:spcAft>
        <a:defRPr sz="2500" b="1">
          <a:solidFill>
            <a:schemeClr val="tx2"/>
          </a:solidFill>
          <a:latin typeface="Arial" charset="0"/>
          <a:cs typeface="Arial" charset="0"/>
        </a:defRPr>
      </a:lvl8pPr>
      <a:lvl9pPr marL="1828800" algn="l" rtl="0" fontAlgn="base">
        <a:spcBef>
          <a:spcPct val="0"/>
        </a:spcBef>
        <a:spcAft>
          <a:spcPct val="0"/>
        </a:spcAft>
        <a:defRPr sz="2500" b="1">
          <a:solidFill>
            <a:schemeClr val="tx2"/>
          </a:solidFill>
          <a:latin typeface="Arial" charset="0"/>
          <a:cs typeface="Arial" charset="0"/>
        </a:defRPr>
      </a:lvl9pPr>
    </p:titleStyle>
    <p:bodyStyle>
      <a:lvl1pPr algn="l" defTabSz="1258888" rtl="0" eaLnBrk="0" fontAlgn="base" hangingPunct="0">
        <a:lnSpc>
          <a:spcPct val="120000"/>
        </a:lnSpc>
        <a:spcBef>
          <a:spcPct val="50000"/>
        </a:spcBef>
        <a:spcAft>
          <a:spcPct val="0"/>
        </a:spcAft>
        <a:defRPr sz="1500" b="1" baseline="0">
          <a:solidFill>
            <a:schemeClr val="accent5"/>
          </a:solidFill>
          <a:latin typeface="+mn-lt"/>
          <a:ea typeface="+mn-ea"/>
          <a:cs typeface="+mn-cs"/>
        </a:defRPr>
      </a:lvl1pPr>
      <a:lvl2pPr algn="l" defTabSz="1258888" rtl="0" eaLnBrk="0" fontAlgn="base" hangingPunct="0">
        <a:lnSpc>
          <a:spcPct val="110000"/>
        </a:lnSpc>
        <a:spcBef>
          <a:spcPct val="0"/>
        </a:spcBef>
        <a:spcAft>
          <a:spcPct val="0"/>
        </a:spcAft>
        <a:defRPr sz="1200" baseline="0">
          <a:solidFill>
            <a:schemeClr val="accent5"/>
          </a:solidFill>
          <a:latin typeface="+mn-lt"/>
          <a:cs typeface="+mn-cs"/>
        </a:defRPr>
      </a:lvl2pPr>
      <a:lvl3pPr marL="215900" indent="-215900" algn="l" defTabSz="1258888" rtl="0" eaLnBrk="0" fontAlgn="base" hangingPunct="0">
        <a:spcBef>
          <a:spcPct val="30000"/>
        </a:spcBef>
        <a:spcAft>
          <a:spcPct val="30000"/>
        </a:spcAft>
        <a:buClr>
          <a:schemeClr val="accent6"/>
        </a:buClr>
        <a:buSzPct val="150000"/>
        <a:buFont typeface="Wingdings" pitchFamily="2" charset="2"/>
        <a:buChar char=""/>
        <a:defRPr sz="1000" baseline="0">
          <a:solidFill>
            <a:schemeClr val="accent5"/>
          </a:solidFill>
          <a:latin typeface="+mn-lt"/>
          <a:cs typeface="+mn-cs"/>
        </a:defRPr>
      </a:lvl3pPr>
      <a:lvl4pPr marL="215900" indent="-196850" algn="l" defTabSz="1258888" rtl="0" eaLnBrk="0" fontAlgn="base" hangingPunct="0">
        <a:spcBef>
          <a:spcPct val="30000"/>
        </a:spcBef>
        <a:spcAft>
          <a:spcPct val="30000"/>
        </a:spcAft>
        <a:buClr>
          <a:schemeClr val="accent6"/>
        </a:buClr>
        <a:buSzPct val="150000"/>
        <a:buFont typeface="Wingdings" pitchFamily="2" charset="2"/>
        <a:buChar char=""/>
        <a:defRPr sz="800" baseline="0">
          <a:solidFill>
            <a:schemeClr val="accent5"/>
          </a:solidFill>
          <a:latin typeface="+mn-lt"/>
          <a:cs typeface="+mn-cs"/>
        </a:defRPr>
      </a:lvl4pPr>
      <a:lvl5pPr marL="431800" indent="-215900" algn="l" defTabSz="1258888" rtl="0" eaLnBrk="0" fontAlgn="base" hangingPunct="0">
        <a:lnSpc>
          <a:spcPct val="120000"/>
        </a:lnSpc>
        <a:spcBef>
          <a:spcPct val="0"/>
        </a:spcBef>
        <a:spcAft>
          <a:spcPct val="0"/>
        </a:spcAft>
        <a:buClr>
          <a:schemeClr val="accent6"/>
        </a:buClr>
        <a:buFont typeface="Wingdings" pitchFamily="2" charset="2"/>
        <a:buChar char="l"/>
        <a:defRPr sz="800" baseline="0">
          <a:solidFill>
            <a:schemeClr val="accent5"/>
          </a:solidFill>
          <a:latin typeface="+mn-lt"/>
          <a:cs typeface="+mn-cs"/>
        </a:defRPr>
      </a:lvl5pPr>
      <a:lvl6pPr marL="36925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6pPr>
      <a:lvl7pPr marL="41497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7pPr>
      <a:lvl8pPr marL="46069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8pPr>
      <a:lvl9pPr marL="5064125" indent="-182563" algn="l" defTabSz="1258888" rtl="0" fontAlgn="base">
        <a:spcBef>
          <a:spcPct val="0"/>
        </a:spcBef>
        <a:spcAft>
          <a:spcPct val="0"/>
        </a:spcAft>
        <a:buFont typeface="Wingdings" pitchFamily="2" charset="2"/>
        <a:buChar char="l"/>
        <a:defRPr sz="1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9.emf"/><Relationship Id="rId4" Type="http://schemas.openxmlformats.org/officeDocument/2006/relationships/image" Target="../media/image38.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1.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9.png"/><Relationship Id="rId5" Type="http://schemas.openxmlformats.org/officeDocument/2006/relationships/image" Target="../media/image47.png"/><Relationship Id="rId10" Type="http://schemas.openxmlformats.org/officeDocument/2006/relationships/image" Target="../media/image58.png"/><Relationship Id="rId4" Type="http://schemas.openxmlformats.org/officeDocument/2006/relationships/image" Target="../media/image46.png"/><Relationship Id="rId9" Type="http://schemas.openxmlformats.org/officeDocument/2006/relationships/image" Target="../media/image57.png"/><Relationship Id="rId1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12" Type="http://schemas.openxmlformats.org/officeDocument/2006/relationships/image" Target="../media/image7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1.xml"/><Relationship Id="rId11" Type="http://schemas.openxmlformats.org/officeDocument/2006/relationships/image" Target="../media/image6.png"/><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6.png"/><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2.jpeg"/><Relationship Id="rId7" Type="http://schemas.openxmlformats.org/officeDocument/2006/relationships/diagramQuickStyle" Target="../diagrams/quickStyle2.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6.png"/><Relationship Id="rId4" Type="http://schemas.openxmlformats.org/officeDocument/2006/relationships/image" Target="../media/image93.png"/><Relationship Id="rId9" Type="http://schemas.microsoft.com/office/2007/relationships/diagramDrawing" Target="../diagrams/drawing2.xml"/></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gif"/></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hyperlink" Target="https://www.sciencedirect.com/science/article/abs/pii/S1364815218303049"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dministracionatena.com/wp-content/uploads/2018/08/IMG_4386_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95" t="209" r="43164" b="16458"/>
          <a:stretch/>
        </p:blipFill>
        <p:spPr bwMode="auto">
          <a:xfrm>
            <a:off x="-372" y="1"/>
            <a:ext cx="91808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D7447BD-854A-44F0-943A-0C30349BB810}"/>
              </a:ext>
            </a:extLst>
          </p:cNvPr>
          <p:cNvPicPr>
            <a:picLocks noChangeAspect="1"/>
          </p:cNvPicPr>
          <p:nvPr/>
        </p:nvPicPr>
        <p:blipFill rotWithShape="1">
          <a:blip r:embed="rId4">
            <a:extLst>
              <a:ext uri="{28A0092B-C50C-407E-A947-70E740481C1C}">
                <a14:useLocalDpi xmlns:a14="http://schemas.microsoft.com/office/drawing/2010/main" val="0"/>
              </a:ext>
            </a:extLst>
          </a:blip>
          <a:srcRect l="-1" t="13471" r="17099" b="16639"/>
          <a:stretch/>
        </p:blipFill>
        <p:spPr>
          <a:xfrm>
            <a:off x="2794" y="0"/>
            <a:ext cx="9177718" cy="5141928"/>
          </a:xfrm>
          <a:prstGeom prst="rect">
            <a:avLst/>
          </a:prstGeom>
        </p:spPr>
      </p:pic>
      <p:sp>
        <p:nvSpPr>
          <p:cNvPr id="6" name="Rectángulo 5">
            <a:extLst>
              <a:ext uri="{FF2B5EF4-FFF2-40B4-BE49-F238E27FC236}">
                <a16:creationId xmlns:a16="http://schemas.microsoft.com/office/drawing/2014/main" id="{EA5A689C-AF8F-4E0D-9B77-35B74E6E850B}"/>
              </a:ext>
            </a:extLst>
          </p:cNvPr>
          <p:cNvSpPr/>
          <p:nvPr/>
        </p:nvSpPr>
        <p:spPr>
          <a:xfrm>
            <a:off x="395536" y="876430"/>
            <a:ext cx="6552728" cy="259228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1"/>
          </a:p>
        </p:txBody>
      </p:sp>
      <p:sp>
        <p:nvSpPr>
          <p:cNvPr id="8" name="Marcador de texto 4">
            <a:extLst>
              <a:ext uri="{FF2B5EF4-FFF2-40B4-BE49-F238E27FC236}">
                <a16:creationId xmlns:a16="http://schemas.microsoft.com/office/drawing/2014/main" id="{EF864BBB-E686-435E-A0FF-30B571B95878}"/>
              </a:ext>
            </a:extLst>
          </p:cNvPr>
          <p:cNvSpPr txBox="1">
            <a:spLocks/>
          </p:cNvSpPr>
          <p:nvPr/>
        </p:nvSpPr>
        <p:spPr>
          <a:xfrm>
            <a:off x="590113" y="908281"/>
            <a:ext cx="6192688" cy="1446858"/>
          </a:xfrm>
          <a:prstGeom prst="rect">
            <a:avLst/>
          </a:prstGeom>
        </p:spPr>
        <p:txBody>
          <a:bodyPr/>
          <a:lstStyle>
            <a:lvl1pPr>
              <a:lnSpc>
                <a:spcPct val="114000"/>
              </a:lnSpc>
              <a:spcAft>
                <a:spcPts val="0"/>
              </a:spcAft>
              <a:defRPr sz="3600" b="1" i="0">
                <a:solidFill>
                  <a:srgbClr val="131C4D"/>
                </a:solidFill>
                <a:latin typeface="Arial" panose="020B0604020202020204" pitchFamily="34" charset="0"/>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altLang="es-ES" sz="2400" dirty="0">
                <a:solidFill>
                  <a:schemeClr val="bg1"/>
                </a:solidFill>
              </a:rPr>
              <a:t>REGIONALIZATION OF THE EFFECTS OF CLIMATE CHANGE ON PRECIPITATION AND TEMPERATURE CONDITIONS IN THE CITY OF ALICANTE (SPAIN)</a:t>
            </a:r>
            <a:endParaRPr lang="es-ES" sz="2400" dirty="0">
              <a:solidFill>
                <a:schemeClr val="bg1"/>
              </a:solidFill>
            </a:endParaRPr>
          </a:p>
        </p:txBody>
      </p:sp>
      <p:sp>
        <p:nvSpPr>
          <p:cNvPr id="9" name="Marcador de texto 5">
            <a:extLst>
              <a:ext uri="{FF2B5EF4-FFF2-40B4-BE49-F238E27FC236}">
                <a16:creationId xmlns:a16="http://schemas.microsoft.com/office/drawing/2014/main" id="{D8383BA8-7871-4A85-81CF-6B4FF720182C}"/>
              </a:ext>
            </a:extLst>
          </p:cNvPr>
          <p:cNvSpPr txBox="1">
            <a:spLocks/>
          </p:cNvSpPr>
          <p:nvPr/>
        </p:nvSpPr>
        <p:spPr>
          <a:xfrm>
            <a:off x="2185045" y="2996224"/>
            <a:ext cx="4709634" cy="417175"/>
          </a:xfrm>
          <a:prstGeom prst="rect">
            <a:avLst/>
          </a:prstGeom>
        </p:spPr>
        <p:txBody>
          <a:bodyPr/>
          <a:lstStyle>
            <a:lvl1pPr algn="r">
              <a:spcBef>
                <a:spcPct val="0"/>
              </a:spcBef>
              <a:defRPr b="1" i="0">
                <a:solidFill>
                  <a:srgbClr val="131C4D"/>
                </a:solidFill>
                <a:latin typeface="Arial" panose="020B0604020202020204" pitchFamily="34" charset="0"/>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_tradnl" altLang="es-ES" sz="1200" dirty="0">
                <a:solidFill>
                  <a:schemeClr val="bg1"/>
                </a:solidFill>
              </a:rPr>
              <a:t>Luis G. Cutillas Lozano (lgabino.cutillas@aguasdealicante.es)</a:t>
            </a:r>
          </a:p>
          <a:p>
            <a:r>
              <a:rPr lang="es-ES_tradnl" altLang="es-ES" sz="1200" b="0" dirty="0">
                <a:solidFill>
                  <a:schemeClr val="bg1"/>
                </a:solidFill>
              </a:rPr>
              <a:t>Aguas Municipalizadas de Alicante, E.M.</a:t>
            </a:r>
          </a:p>
        </p:txBody>
      </p:sp>
      <p:sp>
        <p:nvSpPr>
          <p:cNvPr id="10" name="Marcador de texto 6">
            <a:extLst>
              <a:ext uri="{FF2B5EF4-FFF2-40B4-BE49-F238E27FC236}">
                <a16:creationId xmlns:a16="http://schemas.microsoft.com/office/drawing/2014/main" id="{18C292DA-3A27-4AE5-AAFD-D79C875F363C}"/>
              </a:ext>
            </a:extLst>
          </p:cNvPr>
          <p:cNvSpPr txBox="1">
            <a:spLocks/>
          </p:cNvSpPr>
          <p:nvPr/>
        </p:nvSpPr>
        <p:spPr>
          <a:xfrm>
            <a:off x="395536" y="3171976"/>
            <a:ext cx="4709634" cy="361714"/>
          </a:xfrm>
          <a:prstGeom prst="rect">
            <a:avLst/>
          </a:prstGeom>
        </p:spPr>
        <p:txBody>
          <a:bodyPr/>
          <a:lstStyle>
            <a:lvl1pPr>
              <a:defRPr sz="1100" b="0" i="0">
                <a:solidFill>
                  <a:srgbClr val="131C4D"/>
                </a:solidFill>
                <a:latin typeface="Arial" panose="020B0604020202020204" pitchFamily="34" charset="0"/>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s-ES" dirty="0" err="1">
                <a:solidFill>
                  <a:schemeClr val="bg1"/>
                </a:solidFill>
              </a:rPr>
              <a:t>September</a:t>
            </a:r>
            <a:r>
              <a:rPr lang="es-ES" dirty="0">
                <a:solidFill>
                  <a:schemeClr val="bg1"/>
                </a:solidFill>
              </a:rPr>
              <a:t> 2022</a:t>
            </a:r>
          </a:p>
        </p:txBody>
      </p:sp>
      <p:pic>
        <p:nvPicPr>
          <p:cNvPr id="12" name="Imagen 11">
            <a:extLst>
              <a:ext uri="{FF2B5EF4-FFF2-40B4-BE49-F238E27FC236}">
                <a16:creationId xmlns:a16="http://schemas.microsoft.com/office/drawing/2014/main" id="{48849C50-9EB9-4891-8C34-6866C66EDCAC}"/>
              </a:ext>
            </a:extLst>
          </p:cNvPr>
          <p:cNvPicPr>
            <a:picLocks noChangeAspect="1"/>
          </p:cNvPicPr>
          <p:nvPr/>
        </p:nvPicPr>
        <p:blipFill>
          <a:blip r:embed="rId5"/>
          <a:stretch>
            <a:fillRect/>
          </a:stretch>
        </p:blipFill>
        <p:spPr>
          <a:xfrm>
            <a:off x="6224106" y="54182"/>
            <a:ext cx="2882677" cy="429336"/>
          </a:xfrm>
          <a:prstGeom prst="rect">
            <a:avLst/>
          </a:prstGeom>
        </p:spPr>
      </p:pic>
    </p:spTree>
    <p:extLst>
      <p:ext uri="{BB962C8B-B14F-4D97-AF65-F5344CB8AC3E}">
        <p14:creationId xmlns:p14="http://schemas.microsoft.com/office/powerpoint/2010/main" val="1733648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69EF99A-1F40-45FC-8476-86BD75C783DE}"/>
              </a:ext>
            </a:extLst>
          </p:cNvPr>
          <p:cNvSpPr txBox="1"/>
          <p:nvPr/>
        </p:nvSpPr>
        <p:spPr>
          <a:xfrm>
            <a:off x="262327" y="223293"/>
            <a:ext cx="6120680" cy="369332"/>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daily</a:t>
            </a:r>
            <a:r>
              <a:rPr lang="es-ES" b="1" dirty="0">
                <a:solidFill>
                  <a:srgbClr val="00B050"/>
                </a:solidFill>
              </a:rPr>
              <a:t> </a:t>
            </a:r>
            <a:r>
              <a:rPr lang="es-ES" b="1" dirty="0" err="1">
                <a:solidFill>
                  <a:srgbClr val="00B050"/>
                </a:solidFill>
              </a:rPr>
              <a:t>resolution</a:t>
            </a:r>
            <a:endParaRPr lang="es-ES" b="1" dirty="0">
              <a:solidFill>
                <a:srgbClr val="00B050"/>
              </a:solidFill>
            </a:endParaRPr>
          </a:p>
        </p:txBody>
      </p:sp>
      <p:pic>
        <p:nvPicPr>
          <p:cNvPr id="3074" name="Imagen 36">
            <a:extLst>
              <a:ext uri="{FF2B5EF4-FFF2-40B4-BE49-F238E27FC236}">
                <a16:creationId xmlns:a16="http://schemas.microsoft.com/office/drawing/2014/main" id="{F215197D-36DA-45CB-8074-765EEE7126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798" y="1581949"/>
            <a:ext cx="2693937" cy="15556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Imagen 35">
            <a:extLst>
              <a:ext uri="{FF2B5EF4-FFF2-40B4-BE49-F238E27FC236}">
                <a16:creationId xmlns:a16="http://schemas.microsoft.com/office/drawing/2014/main" id="{5A9D3FDE-3860-4EA5-81D1-CE24154F85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2667" y="1603826"/>
            <a:ext cx="2623773" cy="1545422"/>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n 37">
            <a:extLst>
              <a:ext uri="{FF2B5EF4-FFF2-40B4-BE49-F238E27FC236}">
                <a16:creationId xmlns:a16="http://schemas.microsoft.com/office/drawing/2014/main" id="{0404B30F-5743-4350-B4CD-702A5ACD68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0451" y="1551617"/>
            <a:ext cx="2693937" cy="1585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F1C83C22-BC62-40BE-9093-DD568C908932}"/>
              </a:ext>
            </a:extLst>
          </p:cNvPr>
          <p:cNvSpPr>
            <a:spLocks noChangeArrowheads="1"/>
          </p:cNvSpPr>
          <p:nvPr/>
        </p:nvSpPr>
        <p:spPr bwMode="auto">
          <a:xfrm>
            <a:off x="100871" y="717232"/>
            <a:ext cx="8856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 The sum of liquid and frozen water, comprising rain and snow, that falls to the Earth's surface (mm / day).</a:t>
            </a:r>
            <a:endParaRPr kumimoji="0" lang="es-ES" altLang="es-E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s-E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Images with yearly average for each model, as well as the ensemble mean for the bias-adjusted results and the original data.</a:t>
            </a:r>
            <a:endParaRPr kumimoji="0" lang="es-ES" altLang="es-ES" sz="1000" b="0" i="0" u="none" strike="noStrike" cap="none" normalizeH="0" baseline="0" dirty="0">
              <a:ln>
                <a:noFill/>
              </a:ln>
              <a:solidFill>
                <a:schemeClr val="tx1"/>
              </a:solidFill>
              <a:effectLst/>
            </a:endParaRPr>
          </a:p>
        </p:txBody>
      </p:sp>
      <p:sp>
        <p:nvSpPr>
          <p:cNvPr id="4" name="Rectangle 5">
            <a:extLst>
              <a:ext uri="{FF2B5EF4-FFF2-40B4-BE49-F238E27FC236}">
                <a16:creationId xmlns:a16="http://schemas.microsoft.com/office/drawing/2014/main" id="{BF70210C-0B99-4119-93B1-C62AE3CE10B8}"/>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6">
            <a:extLst>
              <a:ext uri="{FF2B5EF4-FFF2-40B4-BE49-F238E27FC236}">
                <a16:creationId xmlns:a16="http://schemas.microsoft.com/office/drawing/2014/main" id="{0A5EF352-7766-4B02-A0C0-BDC475ECAC90}"/>
              </a:ext>
            </a:extLst>
          </p:cNvPr>
          <p:cNvSpPr>
            <a:spLocks noChangeArrowheads="1"/>
          </p:cNvSpPr>
          <p:nvPr/>
        </p:nvSpPr>
        <p:spPr bwMode="auto">
          <a:xfrm>
            <a:off x="-1529" y="2680407"/>
            <a:ext cx="9870807" cy="49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8" name="Rectangle 7">
            <a:extLst>
              <a:ext uri="{FF2B5EF4-FFF2-40B4-BE49-F238E27FC236}">
                <a16:creationId xmlns:a16="http://schemas.microsoft.com/office/drawing/2014/main" id="{079BF04A-247E-4556-B4BB-480DF1EEEB6A}"/>
              </a:ext>
            </a:extLst>
          </p:cNvPr>
          <p:cNvSpPr>
            <a:spLocks noChangeArrowheads="1"/>
          </p:cNvSpPr>
          <p:nvPr/>
        </p:nvSpPr>
        <p:spPr bwMode="auto">
          <a:xfrm>
            <a:off x="-1529" y="3137607"/>
            <a:ext cx="9870807" cy="49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9" name="Imagen 8" descr="Imagen que contiene Gráfico&#10;&#10;Descripción generada automáticamente">
            <a:extLst>
              <a:ext uri="{FF2B5EF4-FFF2-40B4-BE49-F238E27FC236}">
                <a16:creationId xmlns:a16="http://schemas.microsoft.com/office/drawing/2014/main" id="{EAEABB69-5F7C-4D08-8270-8ADEB18FEA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757" y="3496523"/>
            <a:ext cx="2694586" cy="1587364"/>
          </a:xfrm>
          <a:prstGeom prst="rect">
            <a:avLst/>
          </a:prstGeom>
        </p:spPr>
      </p:pic>
      <p:pic>
        <p:nvPicPr>
          <p:cNvPr id="11" name="Imagen 10" descr="Imagen que contiene Gráfico&#10;&#10;Descripción generada automáticamente">
            <a:extLst>
              <a:ext uri="{FF2B5EF4-FFF2-40B4-BE49-F238E27FC236}">
                <a16:creationId xmlns:a16="http://schemas.microsoft.com/office/drawing/2014/main" id="{8B0D129F-48A6-4D40-AECF-45868903F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8107" y="3479651"/>
            <a:ext cx="2694588" cy="1587364"/>
          </a:xfrm>
          <a:prstGeom prst="rect">
            <a:avLst/>
          </a:prstGeom>
        </p:spPr>
      </p:pic>
      <p:pic>
        <p:nvPicPr>
          <p:cNvPr id="13" name="Imagen 12" descr="Imagen que contiene Gráfico&#10;&#10;Descripción generada automáticamente">
            <a:extLst>
              <a:ext uri="{FF2B5EF4-FFF2-40B4-BE49-F238E27FC236}">
                <a16:creationId xmlns:a16="http://schemas.microsoft.com/office/drawing/2014/main" id="{38A6E2FD-5097-436C-B37C-71E3B4F943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1664" y="3479651"/>
            <a:ext cx="2682724" cy="1580376"/>
          </a:xfrm>
          <a:prstGeom prst="rect">
            <a:avLst/>
          </a:prstGeom>
        </p:spPr>
      </p:pic>
      <p:sp>
        <p:nvSpPr>
          <p:cNvPr id="14" name="CuadroTexto 13">
            <a:extLst>
              <a:ext uri="{FF2B5EF4-FFF2-40B4-BE49-F238E27FC236}">
                <a16:creationId xmlns:a16="http://schemas.microsoft.com/office/drawing/2014/main" id="{DF0257D2-8A42-4CDC-926F-10158490297F}"/>
              </a:ext>
            </a:extLst>
          </p:cNvPr>
          <p:cNvSpPr txBox="1"/>
          <p:nvPr/>
        </p:nvSpPr>
        <p:spPr>
          <a:xfrm>
            <a:off x="130619" y="1229385"/>
            <a:ext cx="2304256" cy="261610"/>
          </a:xfrm>
          <a:prstGeom prst="rect">
            <a:avLst/>
          </a:prstGeom>
          <a:noFill/>
        </p:spPr>
        <p:txBody>
          <a:bodyPr wrap="square" rtlCol="0">
            <a:spAutoFit/>
          </a:bodyPr>
          <a:lstStyle/>
          <a:p>
            <a:r>
              <a:rPr lang="es-ES" sz="1100" dirty="0">
                <a:solidFill>
                  <a:srgbClr val="0070C0"/>
                </a:solidFill>
              </a:rPr>
              <a:t>CMIP-6:</a:t>
            </a:r>
          </a:p>
        </p:txBody>
      </p:sp>
      <p:sp>
        <p:nvSpPr>
          <p:cNvPr id="18" name="CuadroTexto 17">
            <a:extLst>
              <a:ext uri="{FF2B5EF4-FFF2-40B4-BE49-F238E27FC236}">
                <a16:creationId xmlns:a16="http://schemas.microsoft.com/office/drawing/2014/main" id="{CC428861-16CB-4329-9A78-8DAFD4D4642B}"/>
              </a:ext>
            </a:extLst>
          </p:cNvPr>
          <p:cNvSpPr txBox="1"/>
          <p:nvPr/>
        </p:nvSpPr>
        <p:spPr>
          <a:xfrm>
            <a:off x="105459" y="3176307"/>
            <a:ext cx="2304256" cy="261610"/>
          </a:xfrm>
          <a:prstGeom prst="rect">
            <a:avLst/>
          </a:prstGeom>
          <a:noFill/>
        </p:spPr>
        <p:txBody>
          <a:bodyPr wrap="square" rtlCol="0">
            <a:spAutoFit/>
          </a:bodyPr>
          <a:lstStyle/>
          <a:p>
            <a:r>
              <a:rPr lang="es-ES" sz="1100" dirty="0">
                <a:solidFill>
                  <a:srgbClr val="0070C0"/>
                </a:solidFill>
              </a:rPr>
              <a:t>EURO-CORDEX:</a:t>
            </a:r>
          </a:p>
        </p:txBody>
      </p:sp>
      <p:sp>
        <p:nvSpPr>
          <p:cNvPr id="19" name="CuadroTexto 18">
            <a:extLst>
              <a:ext uri="{FF2B5EF4-FFF2-40B4-BE49-F238E27FC236}">
                <a16:creationId xmlns:a16="http://schemas.microsoft.com/office/drawing/2014/main" id="{EE3E1D79-49E7-4A77-835B-946946AAC6C6}"/>
              </a:ext>
            </a:extLst>
          </p:cNvPr>
          <p:cNvSpPr txBox="1"/>
          <p:nvPr/>
        </p:nvSpPr>
        <p:spPr>
          <a:xfrm>
            <a:off x="1556655" y="1427190"/>
            <a:ext cx="576064" cy="200055"/>
          </a:xfrm>
          <a:prstGeom prst="rect">
            <a:avLst/>
          </a:prstGeom>
          <a:noFill/>
        </p:spPr>
        <p:txBody>
          <a:bodyPr wrap="square" rtlCol="0">
            <a:spAutoFit/>
          </a:bodyPr>
          <a:lstStyle/>
          <a:p>
            <a:pPr algn="ctr"/>
            <a:r>
              <a:rPr lang="es-ES" sz="700" b="1" dirty="0">
                <a:solidFill>
                  <a:srgbClr val="0070C0"/>
                </a:solidFill>
              </a:rPr>
              <a:t>SSP 2.6</a:t>
            </a:r>
          </a:p>
        </p:txBody>
      </p:sp>
      <p:sp>
        <p:nvSpPr>
          <p:cNvPr id="20" name="CuadroTexto 19">
            <a:extLst>
              <a:ext uri="{FF2B5EF4-FFF2-40B4-BE49-F238E27FC236}">
                <a16:creationId xmlns:a16="http://schemas.microsoft.com/office/drawing/2014/main" id="{ABDED4C2-4201-46B9-9B43-B2ECD1DC45FF}"/>
              </a:ext>
            </a:extLst>
          </p:cNvPr>
          <p:cNvSpPr txBox="1"/>
          <p:nvPr/>
        </p:nvSpPr>
        <p:spPr>
          <a:xfrm>
            <a:off x="4382850" y="1447326"/>
            <a:ext cx="576064" cy="200055"/>
          </a:xfrm>
          <a:prstGeom prst="rect">
            <a:avLst/>
          </a:prstGeom>
          <a:noFill/>
        </p:spPr>
        <p:txBody>
          <a:bodyPr wrap="square" rtlCol="0">
            <a:spAutoFit/>
          </a:bodyPr>
          <a:lstStyle/>
          <a:p>
            <a:pPr algn="ctr"/>
            <a:r>
              <a:rPr lang="es-ES" sz="700" b="1" dirty="0">
                <a:solidFill>
                  <a:srgbClr val="0070C0"/>
                </a:solidFill>
              </a:rPr>
              <a:t>SSP 4.5</a:t>
            </a:r>
          </a:p>
        </p:txBody>
      </p:sp>
      <p:sp>
        <p:nvSpPr>
          <p:cNvPr id="21" name="CuadroTexto 20">
            <a:extLst>
              <a:ext uri="{FF2B5EF4-FFF2-40B4-BE49-F238E27FC236}">
                <a16:creationId xmlns:a16="http://schemas.microsoft.com/office/drawing/2014/main" id="{E60F63C1-35E9-4F52-8B5C-F1F0371D97E8}"/>
              </a:ext>
            </a:extLst>
          </p:cNvPr>
          <p:cNvSpPr txBox="1"/>
          <p:nvPr/>
        </p:nvSpPr>
        <p:spPr>
          <a:xfrm>
            <a:off x="7254311" y="1396783"/>
            <a:ext cx="576064" cy="200055"/>
          </a:xfrm>
          <a:prstGeom prst="rect">
            <a:avLst/>
          </a:prstGeom>
          <a:noFill/>
        </p:spPr>
        <p:txBody>
          <a:bodyPr wrap="square" rtlCol="0">
            <a:spAutoFit/>
          </a:bodyPr>
          <a:lstStyle/>
          <a:p>
            <a:pPr algn="ctr"/>
            <a:r>
              <a:rPr lang="es-ES" sz="700" b="1" dirty="0">
                <a:solidFill>
                  <a:srgbClr val="0070C0"/>
                </a:solidFill>
              </a:rPr>
              <a:t>SSP 8.5</a:t>
            </a:r>
          </a:p>
        </p:txBody>
      </p:sp>
      <p:sp>
        <p:nvSpPr>
          <p:cNvPr id="22" name="CuadroTexto 21">
            <a:extLst>
              <a:ext uri="{FF2B5EF4-FFF2-40B4-BE49-F238E27FC236}">
                <a16:creationId xmlns:a16="http://schemas.microsoft.com/office/drawing/2014/main" id="{659FA7C5-5151-4A1D-8851-15C7F4265061}"/>
              </a:ext>
            </a:extLst>
          </p:cNvPr>
          <p:cNvSpPr txBox="1"/>
          <p:nvPr/>
        </p:nvSpPr>
        <p:spPr>
          <a:xfrm>
            <a:off x="1556655" y="3337890"/>
            <a:ext cx="576064" cy="200055"/>
          </a:xfrm>
          <a:prstGeom prst="rect">
            <a:avLst/>
          </a:prstGeom>
          <a:noFill/>
        </p:spPr>
        <p:txBody>
          <a:bodyPr wrap="square" rtlCol="0">
            <a:spAutoFit/>
          </a:bodyPr>
          <a:lstStyle/>
          <a:p>
            <a:pPr algn="ctr"/>
            <a:r>
              <a:rPr lang="es-ES" sz="700" b="1" dirty="0">
                <a:solidFill>
                  <a:srgbClr val="0070C0"/>
                </a:solidFill>
              </a:rPr>
              <a:t>RCP 2.6</a:t>
            </a:r>
          </a:p>
        </p:txBody>
      </p:sp>
      <p:sp>
        <p:nvSpPr>
          <p:cNvPr id="23" name="CuadroTexto 22">
            <a:extLst>
              <a:ext uri="{FF2B5EF4-FFF2-40B4-BE49-F238E27FC236}">
                <a16:creationId xmlns:a16="http://schemas.microsoft.com/office/drawing/2014/main" id="{5B8041F0-C132-491E-BCDB-50186F0246DE}"/>
              </a:ext>
            </a:extLst>
          </p:cNvPr>
          <p:cNvSpPr txBox="1"/>
          <p:nvPr/>
        </p:nvSpPr>
        <p:spPr>
          <a:xfrm>
            <a:off x="4481563" y="3314100"/>
            <a:ext cx="576064" cy="200055"/>
          </a:xfrm>
          <a:prstGeom prst="rect">
            <a:avLst/>
          </a:prstGeom>
          <a:noFill/>
        </p:spPr>
        <p:txBody>
          <a:bodyPr wrap="square" rtlCol="0">
            <a:spAutoFit/>
          </a:bodyPr>
          <a:lstStyle/>
          <a:p>
            <a:pPr algn="ctr"/>
            <a:r>
              <a:rPr lang="es-ES" sz="700" b="1" dirty="0">
                <a:solidFill>
                  <a:srgbClr val="0070C0"/>
                </a:solidFill>
              </a:rPr>
              <a:t>RCP 4.5</a:t>
            </a:r>
          </a:p>
        </p:txBody>
      </p:sp>
      <p:sp>
        <p:nvSpPr>
          <p:cNvPr id="24" name="CuadroTexto 23">
            <a:extLst>
              <a:ext uri="{FF2B5EF4-FFF2-40B4-BE49-F238E27FC236}">
                <a16:creationId xmlns:a16="http://schemas.microsoft.com/office/drawing/2014/main" id="{61616880-1828-40A1-9F10-7D0810A8BFAB}"/>
              </a:ext>
            </a:extLst>
          </p:cNvPr>
          <p:cNvSpPr txBox="1"/>
          <p:nvPr/>
        </p:nvSpPr>
        <p:spPr>
          <a:xfrm>
            <a:off x="7256935" y="3307713"/>
            <a:ext cx="576064" cy="200055"/>
          </a:xfrm>
          <a:prstGeom prst="rect">
            <a:avLst/>
          </a:prstGeom>
          <a:noFill/>
        </p:spPr>
        <p:txBody>
          <a:bodyPr wrap="square" rtlCol="0">
            <a:spAutoFit/>
          </a:bodyPr>
          <a:lstStyle/>
          <a:p>
            <a:pPr algn="ctr"/>
            <a:r>
              <a:rPr lang="es-ES" sz="700" b="1" dirty="0">
                <a:solidFill>
                  <a:srgbClr val="0070C0"/>
                </a:solidFill>
              </a:rPr>
              <a:t>RCP 8.5</a:t>
            </a:r>
          </a:p>
        </p:txBody>
      </p:sp>
      <p:pic>
        <p:nvPicPr>
          <p:cNvPr id="28" name="Imagen 27">
            <a:extLst>
              <a:ext uri="{FF2B5EF4-FFF2-40B4-BE49-F238E27FC236}">
                <a16:creationId xmlns:a16="http://schemas.microsoft.com/office/drawing/2014/main" id="{A49C8866-40B9-4C2B-A183-D1D83DCA3F9F}"/>
              </a:ext>
            </a:extLst>
          </p:cNvPr>
          <p:cNvPicPr>
            <a:picLocks noChangeAspect="1"/>
          </p:cNvPicPr>
          <p:nvPr/>
        </p:nvPicPr>
        <p:blipFill>
          <a:blip r:embed="rId9"/>
          <a:stretch>
            <a:fillRect/>
          </a:stretch>
        </p:blipFill>
        <p:spPr>
          <a:xfrm>
            <a:off x="7668344" y="54182"/>
            <a:ext cx="1438438" cy="214236"/>
          </a:xfrm>
          <a:prstGeom prst="rect">
            <a:avLst/>
          </a:prstGeom>
        </p:spPr>
      </p:pic>
    </p:spTree>
    <p:extLst>
      <p:ext uri="{BB962C8B-B14F-4D97-AF65-F5344CB8AC3E}">
        <p14:creationId xmlns:p14="http://schemas.microsoft.com/office/powerpoint/2010/main" val="4271604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Imagen 36">
            <a:extLst>
              <a:ext uri="{FF2B5EF4-FFF2-40B4-BE49-F238E27FC236}">
                <a16:creationId xmlns:a16="http://schemas.microsoft.com/office/drawing/2014/main" id="{F215197D-36DA-45CB-8074-765EEE7126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798" y="1581949"/>
            <a:ext cx="2693937" cy="15556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Imagen 35">
            <a:extLst>
              <a:ext uri="{FF2B5EF4-FFF2-40B4-BE49-F238E27FC236}">
                <a16:creationId xmlns:a16="http://schemas.microsoft.com/office/drawing/2014/main" id="{5A9D3FDE-3860-4EA5-81D1-CE24154F85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2667" y="1603826"/>
            <a:ext cx="2623773" cy="1545422"/>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n 37">
            <a:extLst>
              <a:ext uri="{FF2B5EF4-FFF2-40B4-BE49-F238E27FC236}">
                <a16:creationId xmlns:a16="http://schemas.microsoft.com/office/drawing/2014/main" id="{0404B30F-5743-4350-B4CD-702A5ACD68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0451" y="1551617"/>
            <a:ext cx="2693937" cy="1585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BF70210C-0B99-4119-93B1-C62AE3CE10B8}"/>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6">
            <a:extLst>
              <a:ext uri="{FF2B5EF4-FFF2-40B4-BE49-F238E27FC236}">
                <a16:creationId xmlns:a16="http://schemas.microsoft.com/office/drawing/2014/main" id="{0A5EF352-7766-4B02-A0C0-BDC475ECAC90}"/>
              </a:ext>
            </a:extLst>
          </p:cNvPr>
          <p:cNvSpPr>
            <a:spLocks noChangeArrowheads="1"/>
          </p:cNvSpPr>
          <p:nvPr/>
        </p:nvSpPr>
        <p:spPr bwMode="auto">
          <a:xfrm>
            <a:off x="-1529" y="2680407"/>
            <a:ext cx="9870807" cy="49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8" name="Rectangle 7">
            <a:extLst>
              <a:ext uri="{FF2B5EF4-FFF2-40B4-BE49-F238E27FC236}">
                <a16:creationId xmlns:a16="http://schemas.microsoft.com/office/drawing/2014/main" id="{079BF04A-247E-4556-B4BB-480DF1EEEB6A}"/>
              </a:ext>
            </a:extLst>
          </p:cNvPr>
          <p:cNvSpPr>
            <a:spLocks noChangeArrowheads="1"/>
          </p:cNvSpPr>
          <p:nvPr/>
        </p:nvSpPr>
        <p:spPr bwMode="auto">
          <a:xfrm>
            <a:off x="-1529" y="3137607"/>
            <a:ext cx="9870807" cy="49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9" name="Imagen 8" descr="Imagen que contiene Gráfico&#10;&#10;Descripción generada automáticamente">
            <a:extLst>
              <a:ext uri="{FF2B5EF4-FFF2-40B4-BE49-F238E27FC236}">
                <a16:creationId xmlns:a16="http://schemas.microsoft.com/office/drawing/2014/main" id="{EAEABB69-5F7C-4D08-8270-8ADEB18FEA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757" y="3496523"/>
            <a:ext cx="2694586" cy="1587364"/>
          </a:xfrm>
          <a:prstGeom prst="rect">
            <a:avLst/>
          </a:prstGeom>
        </p:spPr>
      </p:pic>
      <p:pic>
        <p:nvPicPr>
          <p:cNvPr id="11" name="Imagen 10" descr="Imagen que contiene Gráfico&#10;&#10;Descripción generada automáticamente">
            <a:extLst>
              <a:ext uri="{FF2B5EF4-FFF2-40B4-BE49-F238E27FC236}">
                <a16:creationId xmlns:a16="http://schemas.microsoft.com/office/drawing/2014/main" id="{8B0D129F-48A6-4D40-AECF-45868903F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8107" y="3479651"/>
            <a:ext cx="2694588" cy="1587364"/>
          </a:xfrm>
          <a:prstGeom prst="rect">
            <a:avLst/>
          </a:prstGeom>
        </p:spPr>
      </p:pic>
      <p:pic>
        <p:nvPicPr>
          <p:cNvPr id="13" name="Imagen 12" descr="Imagen que contiene Gráfico&#10;&#10;Descripción generada automáticamente">
            <a:extLst>
              <a:ext uri="{FF2B5EF4-FFF2-40B4-BE49-F238E27FC236}">
                <a16:creationId xmlns:a16="http://schemas.microsoft.com/office/drawing/2014/main" id="{38A6E2FD-5097-436C-B37C-71E3B4F943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1664" y="3479651"/>
            <a:ext cx="2682724" cy="1580376"/>
          </a:xfrm>
          <a:prstGeom prst="rect">
            <a:avLst/>
          </a:prstGeom>
        </p:spPr>
      </p:pic>
      <p:sp>
        <p:nvSpPr>
          <p:cNvPr id="14" name="CuadroTexto 13">
            <a:extLst>
              <a:ext uri="{FF2B5EF4-FFF2-40B4-BE49-F238E27FC236}">
                <a16:creationId xmlns:a16="http://schemas.microsoft.com/office/drawing/2014/main" id="{DF0257D2-8A42-4CDC-926F-10158490297F}"/>
              </a:ext>
            </a:extLst>
          </p:cNvPr>
          <p:cNvSpPr txBox="1"/>
          <p:nvPr/>
        </p:nvSpPr>
        <p:spPr>
          <a:xfrm>
            <a:off x="130619" y="1229385"/>
            <a:ext cx="2304256" cy="261610"/>
          </a:xfrm>
          <a:prstGeom prst="rect">
            <a:avLst/>
          </a:prstGeom>
          <a:noFill/>
        </p:spPr>
        <p:txBody>
          <a:bodyPr wrap="square" rtlCol="0">
            <a:spAutoFit/>
          </a:bodyPr>
          <a:lstStyle/>
          <a:p>
            <a:r>
              <a:rPr lang="es-ES" sz="1100" dirty="0">
                <a:solidFill>
                  <a:srgbClr val="0070C0"/>
                </a:solidFill>
              </a:rPr>
              <a:t>CMIP-6:</a:t>
            </a:r>
          </a:p>
        </p:txBody>
      </p:sp>
      <p:sp>
        <p:nvSpPr>
          <p:cNvPr id="18" name="CuadroTexto 17">
            <a:extLst>
              <a:ext uri="{FF2B5EF4-FFF2-40B4-BE49-F238E27FC236}">
                <a16:creationId xmlns:a16="http://schemas.microsoft.com/office/drawing/2014/main" id="{CC428861-16CB-4329-9A78-8DAFD4D4642B}"/>
              </a:ext>
            </a:extLst>
          </p:cNvPr>
          <p:cNvSpPr txBox="1"/>
          <p:nvPr/>
        </p:nvSpPr>
        <p:spPr>
          <a:xfrm>
            <a:off x="105459" y="3176307"/>
            <a:ext cx="2304256" cy="261610"/>
          </a:xfrm>
          <a:prstGeom prst="rect">
            <a:avLst/>
          </a:prstGeom>
          <a:noFill/>
        </p:spPr>
        <p:txBody>
          <a:bodyPr wrap="square" rtlCol="0">
            <a:spAutoFit/>
          </a:bodyPr>
          <a:lstStyle/>
          <a:p>
            <a:r>
              <a:rPr lang="es-ES" sz="1100" dirty="0">
                <a:solidFill>
                  <a:srgbClr val="0070C0"/>
                </a:solidFill>
              </a:rPr>
              <a:t>EURO-CORDEX:</a:t>
            </a:r>
          </a:p>
        </p:txBody>
      </p:sp>
      <p:sp>
        <p:nvSpPr>
          <p:cNvPr id="19" name="CuadroTexto 18">
            <a:extLst>
              <a:ext uri="{FF2B5EF4-FFF2-40B4-BE49-F238E27FC236}">
                <a16:creationId xmlns:a16="http://schemas.microsoft.com/office/drawing/2014/main" id="{EE3E1D79-49E7-4A77-835B-946946AAC6C6}"/>
              </a:ext>
            </a:extLst>
          </p:cNvPr>
          <p:cNvSpPr txBox="1"/>
          <p:nvPr/>
        </p:nvSpPr>
        <p:spPr>
          <a:xfrm>
            <a:off x="1556655" y="1427190"/>
            <a:ext cx="576064" cy="200055"/>
          </a:xfrm>
          <a:prstGeom prst="rect">
            <a:avLst/>
          </a:prstGeom>
          <a:noFill/>
        </p:spPr>
        <p:txBody>
          <a:bodyPr wrap="square" rtlCol="0">
            <a:spAutoFit/>
          </a:bodyPr>
          <a:lstStyle/>
          <a:p>
            <a:pPr algn="ctr"/>
            <a:r>
              <a:rPr lang="es-ES" sz="700" b="1" dirty="0">
                <a:solidFill>
                  <a:srgbClr val="0070C0"/>
                </a:solidFill>
              </a:rPr>
              <a:t>SSP 2.6</a:t>
            </a:r>
          </a:p>
        </p:txBody>
      </p:sp>
      <p:sp>
        <p:nvSpPr>
          <p:cNvPr id="20" name="CuadroTexto 19">
            <a:extLst>
              <a:ext uri="{FF2B5EF4-FFF2-40B4-BE49-F238E27FC236}">
                <a16:creationId xmlns:a16="http://schemas.microsoft.com/office/drawing/2014/main" id="{ABDED4C2-4201-46B9-9B43-B2ECD1DC45FF}"/>
              </a:ext>
            </a:extLst>
          </p:cNvPr>
          <p:cNvSpPr txBox="1"/>
          <p:nvPr/>
        </p:nvSpPr>
        <p:spPr>
          <a:xfrm>
            <a:off x="4382850" y="1447326"/>
            <a:ext cx="576064" cy="200055"/>
          </a:xfrm>
          <a:prstGeom prst="rect">
            <a:avLst/>
          </a:prstGeom>
          <a:noFill/>
        </p:spPr>
        <p:txBody>
          <a:bodyPr wrap="square" rtlCol="0">
            <a:spAutoFit/>
          </a:bodyPr>
          <a:lstStyle/>
          <a:p>
            <a:pPr algn="ctr"/>
            <a:r>
              <a:rPr lang="es-ES" sz="700" b="1" dirty="0">
                <a:solidFill>
                  <a:srgbClr val="0070C0"/>
                </a:solidFill>
              </a:rPr>
              <a:t>SSP 4.5</a:t>
            </a:r>
          </a:p>
        </p:txBody>
      </p:sp>
      <p:sp>
        <p:nvSpPr>
          <p:cNvPr id="21" name="CuadroTexto 20">
            <a:extLst>
              <a:ext uri="{FF2B5EF4-FFF2-40B4-BE49-F238E27FC236}">
                <a16:creationId xmlns:a16="http://schemas.microsoft.com/office/drawing/2014/main" id="{E60F63C1-35E9-4F52-8B5C-F1F0371D97E8}"/>
              </a:ext>
            </a:extLst>
          </p:cNvPr>
          <p:cNvSpPr txBox="1"/>
          <p:nvPr/>
        </p:nvSpPr>
        <p:spPr>
          <a:xfrm>
            <a:off x="7254311" y="1396783"/>
            <a:ext cx="576064" cy="200055"/>
          </a:xfrm>
          <a:prstGeom prst="rect">
            <a:avLst/>
          </a:prstGeom>
          <a:noFill/>
        </p:spPr>
        <p:txBody>
          <a:bodyPr wrap="square" rtlCol="0">
            <a:spAutoFit/>
          </a:bodyPr>
          <a:lstStyle/>
          <a:p>
            <a:pPr algn="ctr"/>
            <a:r>
              <a:rPr lang="es-ES" sz="700" b="1" dirty="0">
                <a:solidFill>
                  <a:srgbClr val="0070C0"/>
                </a:solidFill>
              </a:rPr>
              <a:t>SSP 8.5</a:t>
            </a:r>
          </a:p>
        </p:txBody>
      </p:sp>
      <p:sp>
        <p:nvSpPr>
          <p:cNvPr id="22" name="CuadroTexto 21">
            <a:extLst>
              <a:ext uri="{FF2B5EF4-FFF2-40B4-BE49-F238E27FC236}">
                <a16:creationId xmlns:a16="http://schemas.microsoft.com/office/drawing/2014/main" id="{659FA7C5-5151-4A1D-8851-15C7F4265061}"/>
              </a:ext>
            </a:extLst>
          </p:cNvPr>
          <p:cNvSpPr txBox="1"/>
          <p:nvPr/>
        </p:nvSpPr>
        <p:spPr>
          <a:xfrm>
            <a:off x="1556655" y="3337890"/>
            <a:ext cx="576064" cy="200055"/>
          </a:xfrm>
          <a:prstGeom prst="rect">
            <a:avLst/>
          </a:prstGeom>
          <a:noFill/>
        </p:spPr>
        <p:txBody>
          <a:bodyPr wrap="square" rtlCol="0">
            <a:spAutoFit/>
          </a:bodyPr>
          <a:lstStyle/>
          <a:p>
            <a:pPr algn="ctr"/>
            <a:r>
              <a:rPr lang="es-ES" sz="700" b="1" dirty="0">
                <a:solidFill>
                  <a:srgbClr val="0070C0"/>
                </a:solidFill>
              </a:rPr>
              <a:t>RCP 2.6</a:t>
            </a:r>
          </a:p>
        </p:txBody>
      </p:sp>
      <p:sp>
        <p:nvSpPr>
          <p:cNvPr id="23" name="CuadroTexto 22">
            <a:extLst>
              <a:ext uri="{FF2B5EF4-FFF2-40B4-BE49-F238E27FC236}">
                <a16:creationId xmlns:a16="http://schemas.microsoft.com/office/drawing/2014/main" id="{5B8041F0-C132-491E-BCDB-50186F0246DE}"/>
              </a:ext>
            </a:extLst>
          </p:cNvPr>
          <p:cNvSpPr txBox="1"/>
          <p:nvPr/>
        </p:nvSpPr>
        <p:spPr>
          <a:xfrm>
            <a:off x="4481563" y="3314100"/>
            <a:ext cx="576064" cy="200055"/>
          </a:xfrm>
          <a:prstGeom prst="rect">
            <a:avLst/>
          </a:prstGeom>
          <a:noFill/>
        </p:spPr>
        <p:txBody>
          <a:bodyPr wrap="square" rtlCol="0">
            <a:spAutoFit/>
          </a:bodyPr>
          <a:lstStyle/>
          <a:p>
            <a:pPr algn="ctr"/>
            <a:r>
              <a:rPr lang="es-ES" sz="700" b="1" dirty="0">
                <a:solidFill>
                  <a:srgbClr val="0070C0"/>
                </a:solidFill>
              </a:rPr>
              <a:t>RCP 4.5</a:t>
            </a:r>
          </a:p>
        </p:txBody>
      </p:sp>
      <p:sp>
        <p:nvSpPr>
          <p:cNvPr id="24" name="CuadroTexto 23">
            <a:extLst>
              <a:ext uri="{FF2B5EF4-FFF2-40B4-BE49-F238E27FC236}">
                <a16:creationId xmlns:a16="http://schemas.microsoft.com/office/drawing/2014/main" id="{61616880-1828-40A1-9F10-7D0810A8BFAB}"/>
              </a:ext>
            </a:extLst>
          </p:cNvPr>
          <p:cNvSpPr txBox="1"/>
          <p:nvPr/>
        </p:nvSpPr>
        <p:spPr>
          <a:xfrm>
            <a:off x="7256935" y="3307713"/>
            <a:ext cx="576064" cy="200055"/>
          </a:xfrm>
          <a:prstGeom prst="rect">
            <a:avLst/>
          </a:prstGeom>
          <a:noFill/>
        </p:spPr>
        <p:txBody>
          <a:bodyPr wrap="square" rtlCol="0">
            <a:spAutoFit/>
          </a:bodyPr>
          <a:lstStyle/>
          <a:p>
            <a:pPr algn="ctr"/>
            <a:r>
              <a:rPr lang="es-ES" sz="700" b="1" dirty="0">
                <a:solidFill>
                  <a:srgbClr val="0070C0"/>
                </a:solidFill>
              </a:rPr>
              <a:t>RCP 8.5</a:t>
            </a:r>
          </a:p>
        </p:txBody>
      </p:sp>
      <p:sp>
        <p:nvSpPr>
          <p:cNvPr id="5" name="CuadroTexto 4">
            <a:extLst>
              <a:ext uri="{FF2B5EF4-FFF2-40B4-BE49-F238E27FC236}">
                <a16:creationId xmlns:a16="http://schemas.microsoft.com/office/drawing/2014/main" id="{8A6631E2-B48E-4244-98E8-44C3B17399C2}"/>
              </a:ext>
            </a:extLst>
          </p:cNvPr>
          <p:cNvSpPr txBox="1"/>
          <p:nvPr/>
        </p:nvSpPr>
        <p:spPr>
          <a:xfrm>
            <a:off x="391916" y="2753163"/>
            <a:ext cx="2742819" cy="1077218"/>
          </a:xfrm>
          <a:prstGeom prst="rect">
            <a:avLst/>
          </a:prstGeom>
          <a:solidFill>
            <a:schemeClr val="accent2"/>
          </a:solidFill>
        </p:spPr>
        <p:txBody>
          <a:bodyPr wrap="square" rtlCol="0">
            <a:spAutoFit/>
          </a:bodyPr>
          <a:lstStyle/>
          <a:p>
            <a:pPr algn="ctr"/>
            <a:r>
              <a:rPr lang="es-ES" sz="1600" dirty="0" err="1"/>
              <a:t>Optimistic</a:t>
            </a:r>
            <a:r>
              <a:rPr lang="es-ES" sz="1600" dirty="0"/>
              <a:t> </a:t>
            </a:r>
            <a:r>
              <a:rPr lang="es-ES" sz="1600" dirty="0" err="1"/>
              <a:t>Scenario</a:t>
            </a:r>
            <a:r>
              <a:rPr lang="es-ES" sz="1600" dirty="0"/>
              <a:t>: Mean </a:t>
            </a:r>
            <a:r>
              <a:rPr lang="es-ES" sz="1600" dirty="0" err="1"/>
              <a:t>reduction</a:t>
            </a:r>
            <a:r>
              <a:rPr lang="es-ES" sz="1600" dirty="0"/>
              <a:t> </a:t>
            </a:r>
            <a:r>
              <a:rPr lang="es-ES" sz="1600" dirty="0" err="1"/>
              <a:t>of</a:t>
            </a:r>
            <a:r>
              <a:rPr lang="es-ES" sz="1600" dirty="0"/>
              <a:t> </a:t>
            </a:r>
            <a:r>
              <a:rPr lang="es-ES" sz="1600" dirty="0" err="1"/>
              <a:t>yearly</a:t>
            </a:r>
            <a:r>
              <a:rPr lang="es-ES" sz="1600" dirty="0"/>
              <a:t> </a:t>
            </a:r>
            <a:r>
              <a:rPr lang="es-ES" sz="1600" dirty="0" err="1"/>
              <a:t>average</a:t>
            </a:r>
            <a:r>
              <a:rPr lang="es-ES" sz="1600" dirty="0"/>
              <a:t> </a:t>
            </a:r>
            <a:r>
              <a:rPr lang="es-ES" sz="1600" dirty="0" err="1"/>
              <a:t>precipitation</a:t>
            </a:r>
            <a:r>
              <a:rPr lang="es-ES" sz="1600" dirty="0"/>
              <a:t> in 5% (2022-2100)</a:t>
            </a:r>
          </a:p>
        </p:txBody>
      </p:sp>
      <p:sp>
        <p:nvSpPr>
          <p:cNvPr id="29" name="CuadroTexto 28">
            <a:extLst>
              <a:ext uri="{FF2B5EF4-FFF2-40B4-BE49-F238E27FC236}">
                <a16:creationId xmlns:a16="http://schemas.microsoft.com/office/drawing/2014/main" id="{985A85B1-E678-41C6-A21E-B4B18038AED3}"/>
              </a:ext>
            </a:extLst>
          </p:cNvPr>
          <p:cNvSpPr txBox="1"/>
          <p:nvPr/>
        </p:nvSpPr>
        <p:spPr>
          <a:xfrm>
            <a:off x="3393905" y="2740328"/>
            <a:ext cx="2682723" cy="1077218"/>
          </a:xfrm>
          <a:prstGeom prst="rect">
            <a:avLst/>
          </a:prstGeom>
          <a:solidFill>
            <a:srgbClr val="FFFF00"/>
          </a:solidFill>
        </p:spPr>
        <p:txBody>
          <a:bodyPr wrap="square" rtlCol="0">
            <a:spAutoFit/>
          </a:bodyPr>
          <a:lstStyle/>
          <a:p>
            <a:pPr algn="ctr"/>
            <a:r>
              <a:rPr lang="es-ES" sz="1600" dirty="0" err="1"/>
              <a:t>Continuistic</a:t>
            </a:r>
            <a:r>
              <a:rPr lang="es-ES" sz="1600" dirty="0"/>
              <a:t> </a:t>
            </a:r>
            <a:r>
              <a:rPr lang="es-ES" sz="1600" dirty="0" err="1"/>
              <a:t>Scenario</a:t>
            </a:r>
            <a:r>
              <a:rPr lang="es-ES" sz="1600" dirty="0"/>
              <a:t>: Mean </a:t>
            </a:r>
            <a:r>
              <a:rPr lang="es-ES" sz="1600" dirty="0" err="1"/>
              <a:t>reduction</a:t>
            </a:r>
            <a:r>
              <a:rPr lang="es-ES" sz="1600" dirty="0"/>
              <a:t> </a:t>
            </a:r>
            <a:r>
              <a:rPr lang="es-ES" sz="1600" dirty="0" err="1"/>
              <a:t>of</a:t>
            </a:r>
            <a:r>
              <a:rPr lang="es-ES" sz="1600" dirty="0"/>
              <a:t> </a:t>
            </a:r>
            <a:r>
              <a:rPr lang="es-ES" sz="1600" dirty="0" err="1"/>
              <a:t>yearly</a:t>
            </a:r>
            <a:r>
              <a:rPr lang="es-ES" sz="1600" dirty="0"/>
              <a:t> </a:t>
            </a:r>
            <a:r>
              <a:rPr lang="es-ES" sz="1600" dirty="0" err="1"/>
              <a:t>average</a:t>
            </a:r>
            <a:r>
              <a:rPr lang="es-ES" sz="1600" dirty="0"/>
              <a:t> </a:t>
            </a:r>
            <a:r>
              <a:rPr lang="es-ES" sz="1600" dirty="0" err="1"/>
              <a:t>precipitation</a:t>
            </a:r>
            <a:r>
              <a:rPr lang="es-ES" sz="1600" dirty="0"/>
              <a:t> in 15% (2022-2100)</a:t>
            </a:r>
          </a:p>
        </p:txBody>
      </p:sp>
      <p:sp>
        <p:nvSpPr>
          <p:cNvPr id="30" name="CuadroTexto 29">
            <a:extLst>
              <a:ext uri="{FF2B5EF4-FFF2-40B4-BE49-F238E27FC236}">
                <a16:creationId xmlns:a16="http://schemas.microsoft.com/office/drawing/2014/main" id="{CE543C3C-D5AE-414C-A998-88246B1C6095}"/>
              </a:ext>
            </a:extLst>
          </p:cNvPr>
          <p:cNvSpPr txBox="1"/>
          <p:nvPr/>
        </p:nvSpPr>
        <p:spPr>
          <a:xfrm>
            <a:off x="6314199" y="2728687"/>
            <a:ext cx="2643656" cy="1077218"/>
          </a:xfrm>
          <a:prstGeom prst="rect">
            <a:avLst/>
          </a:prstGeom>
          <a:solidFill>
            <a:srgbClr val="FF0000"/>
          </a:solidFill>
        </p:spPr>
        <p:txBody>
          <a:bodyPr wrap="square" rtlCol="0">
            <a:spAutoFit/>
          </a:bodyPr>
          <a:lstStyle/>
          <a:p>
            <a:pPr algn="ctr"/>
            <a:r>
              <a:rPr lang="es-ES" sz="1600" dirty="0" err="1"/>
              <a:t>Pessimistic</a:t>
            </a:r>
            <a:r>
              <a:rPr lang="es-ES" sz="1600" dirty="0"/>
              <a:t> </a:t>
            </a:r>
            <a:r>
              <a:rPr lang="es-ES" sz="1600" dirty="0" err="1"/>
              <a:t>Scenario</a:t>
            </a:r>
            <a:r>
              <a:rPr lang="es-ES" sz="1600" dirty="0"/>
              <a:t>: Mean </a:t>
            </a:r>
            <a:r>
              <a:rPr lang="es-ES" sz="1600" dirty="0" err="1"/>
              <a:t>reduction</a:t>
            </a:r>
            <a:r>
              <a:rPr lang="es-ES" sz="1600" dirty="0"/>
              <a:t> </a:t>
            </a:r>
            <a:r>
              <a:rPr lang="es-ES" sz="1600" dirty="0" err="1"/>
              <a:t>of</a:t>
            </a:r>
            <a:r>
              <a:rPr lang="es-ES" sz="1600" dirty="0"/>
              <a:t> </a:t>
            </a:r>
            <a:r>
              <a:rPr lang="es-ES" sz="1600" dirty="0" err="1"/>
              <a:t>yearly</a:t>
            </a:r>
            <a:r>
              <a:rPr lang="es-ES" sz="1600" dirty="0"/>
              <a:t> </a:t>
            </a:r>
            <a:r>
              <a:rPr lang="es-ES" sz="1600" dirty="0" err="1"/>
              <a:t>average</a:t>
            </a:r>
            <a:r>
              <a:rPr lang="es-ES" sz="1600" dirty="0"/>
              <a:t> </a:t>
            </a:r>
            <a:r>
              <a:rPr lang="es-ES" sz="1600" dirty="0" err="1"/>
              <a:t>precipitation</a:t>
            </a:r>
            <a:r>
              <a:rPr lang="es-ES" sz="1600" dirty="0"/>
              <a:t> in 35% (2022-2100)</a:t>
            </a:r>
          </a:p>
        </p:txBody>
      </p:sp>
      <p:sp>
        <p:nvSpPr>
          <p:cNvPr id="27" name="CuadroTexto 26">
            <a:extLst>
              <a:ext uri="{FF2B5EF4-FFF2-40B4-BE49-F238E27FC236}">
                <a16:creationId xmlns:a16="http://schemas.microsoft.com/office/drawing/2014/main" id="{12E46C3F-DC2C-4509-B9FB-2E82A096D38F}"/>
              </a:ext>
            </a:extLst>
          </p:cNvPr>
          <p:cNvSpPr txBox="1"/>
          <p:nvPr/>
        </p:nvSpPr>
        <p:spPr>
          <a:xfrm>
            <a:off x="262327" y="223293"/>
            <a:ext cx="6120680" cy="369332"/>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daily</a:t>
            </a:r>
            <a:r>
              <a:rPr lang="es-ES" b="1" dirty="0">
                <a:solidFill>
                  <a:srgbClr val="00B050"/>
                </a:solidFill>
              </a:rPr>
              <a:t> </a:t>
            </a:r>
            <a:r>
              <a:rPr lang="es-ES" b="1" dirty="0" err="1">
                <a:solidFill>
                  <a:srgbClr val="00B050"/>
                </a:solidFill>
              </a:rPr>
              <a:t>resolution</a:t>
            </a:r>
            <a:endParaRPr lang="es-ES" b="1" dirty="0">
              <a:solidFill>
                <a:srgbClr val="00B050"/>
              </a:solidFill>
            </a:endParaRPr>
          </a:p>
        </p:txBody>
      </p:sp>
      <p:sp>
        <p:nvSpPr>
          <p:cNvPr id="28" name="Rectangle 4">
            <a:extLst>
              <a:ext uri="{FF2B5EF4-FFF2-40B4-BE49-F238E27FC236}">
                <a16:creationId xmlns:a16="http://schemas.microsoft.com/office/drawing/2014/main" id="{A58799BB-BF0C-4B9B-BC86-5500B02AEF19}"/>
              </a:ext>
            </a:extLst>
          </p:cNvPr>
          <p:cNvSpPr>
            <a:spLocks noChangeArrowheads="1"/>
          </p:cNvSpPr>
          <p:nvPr/>
        </p:nvSpPr>
        <p:spPr bwMode="auto">
          <a:xfrm>
            <a:off x="100871" y="717232"/>
            <a:ext cx="8856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 The sum of liquid and frozen water, comprising rain and snow, that falls to the Earth's surface (mm / day).</a:t>
            </a:r>
            <a:endParaRPr kumimoji="0" lang="es-ES" altLang="es-E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s-E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Images with yearly average for each model, as well as the ensemble mean for the bias-adjusted results and the original data.</a:t>
            </a:r>
            <a:endParaRPr kumimoji="0" lang="es-ES" altLang="es-ES" sz="1000" b="0" i="0" u="none" strike="noStrike" cap="none" normalizeH="0" baseline="0" dirty="0">
              <a:ln>
                <a:noFill/>
              </a:ln>
              <a:solidFill>
                <a:schemeClr val="tx1"/>
              </a:solidFill>
              <a:effectLst/>
            </a:endParaRPr>
          </a:p>
        </p:txBody>
      </p:sp>
      <p:pic>
        <p:nvPicPr>
          <p:cNvPr id="34" name="Imagen 33">
            <a:extLst>
              <a:ext uri="{FF2B5EF4-FFF2-40B4-BE49-F238E27FC236}">
                <a16:creationId xmlns:a16="http://schemas.microsoft.com/office/drawing/2014/main" id="{3BD59F15-54FF-4489-9982-2CB21845355E}"/>
              </a:ext>
            </a:extLst>
          </p:cNvPr>
          <p:cNvPicPr>
            <a:picLocks noChangeAspect="1"/>
          </p:cNvPicPr>
          <p:nvPr/>
        </p:nvPicPr>
        <p:blipFill>
          <a:blip r:embed="rId9"/>
          <a:stretch>
            <a:fillRect/>
          </a:stretch>
        </p:blipFill>
        <p:spPr>
          <a:xfrm>
            <a:off x="7668344" y="54182"/>
            <a:ext cx="1438438" cy="214236"/>
          </a:xfrm>
          <a:prstGeom prst="rect">
            <a:avLst/>
          </a:prstGeom>
        </p:spPr>
      </p:pic>
    </p:spTree>
    <p:extLst>
      <p:ext uri="{BB962C8B-B14F-4D97-AF65-F5344CB8AC3E}">
        <p14:creationId xmlns:p14="http://schemas.microsoft.com/office/powerpoint/2010/main" val="3315438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6228D47-E82A-4264-AF05-CD74CE0D8A9E}"/>
              </a:ext>
            </a:extLst>
          </p:cNvPr>
          <p:cNvSpPr txBox="1"/>
          <p:nvPr/>
        </p:nvSpPr>
        <p:spPr>
          <a:xfrm>
            <a:off x="108356" y="708834"/>
            <a:ext cx="8640107" cy="430374"/>
          </a:xfrm>
          <a:prstGeom prst="rect">
            <a:avLst/>
          </a:prstGeom>
          <a:noFill/>
        </p:spPr>
        <p:txBody>
          <a:bodyPr wrap="square">
            <a:spAutoFit/>
          </a:bodyPr>
          <a:lstStyle/>
          <a:p>
            <a:pPr marL="342900" lvl="0" indent="-342900" algn="just">
              <a:lnSpc>
                <a:spcPct val="107000"/>
              </a:lnSpc>
              <a:spcAft>
                <a:spcPts val="800"/>
              </a:spcAft>
              <a:buFont typeface="+mj-lt"/>
              <a:buAutoNum type="arabicPeriod"/>
            </a:pPr>
            <a:r>
              <a:rPr lang="es-ES" sz="1050" dirty="0">
                <a:effectLst/>
                <a:latin typeface="Calibri" panose="020F0502020204030204" pitchFamily="34" charset="0"/>
                <a:ea typeface="Calibri" panose="020F0502020204030204" pitchFamily="34" charset="0"/>
                <a:cs typeface="Times New Roman" panose="02020603050405020304" pitchFamily="18" charset="0"/>
              </a:rPr>
              <a:t>Imágenes con número de días por año con precipitación superior a 0,1 mm para cada modelo, así como la media del conjunto para los resultados ajustados por sesgo (mediante metodología ISIMIP-3) y los datos originales. Uno por escenario futuro (ssp126, ssp245, ssp585).</a:t>
            </a:r>
          </a:p>
        </p:txBody>
      </p:sp>
      <p:pic>
        <p:nvPicPr>
          <p:cNvPr id="8" name="Imagen 7">
            <a:extLst>
              <a:ext uri="{FF2B5EF4-FFF2-40B4-BE49-F238E27FC236}">
                <a16:creationId xmlns:a16="http://schemas.microsoft.com/office/drawing/2014/main" id="{F7C35A08-C4D4-408D-AD59-43B68B948A14}"/>
              </a:ext>
            </a:extLst>
          </p:cNvPr>
          <p:cNvPicPr/>
          <p:nvPr/>
        </p:nvPicPr>
        <p:blipFill rotWithShape="1">
          <a:blip r:embed="rId2" cstate="print">
            <a:extLst>
              <a:ext uri="{28A0092B-C50C-407E-A947-70E740481C1C}">
                <a14:useLocalDpi xmlns:a14="http://schemas.microsoft.com/office/drawing/2010/main" val="0"/>
              </a:ext>
            </a:extLst>
          </a:blip>
          <a:srcRect t="6331" b="21833"/>
          <a:stretch/>
        </p:blipFill>
        <p:spPr bwMode="auto">
          <a:xfrm>
            <a:off x="126241" y="1285945"/>
            <a:ext cx="8891518" cy="1810453"/>
          </a:xfrm>
          <a:prstGeom prst="rect">
            <a:avLst/>
          </a:prstGeom>
          <a:noFill/>
          <a:ln>
            <a:noFill/>
          </a:ln>
        </p:spPr>
      </p:pic>
      <p:sp>
        <p:nvSpPr>
          <p:cNvPr id="9" name="CuadroTexto 8">
            <a:extLst>
              <a:ext uri="{FF2B5EF4-FFF2-40B4-BE49-F238E27FC236}">
                <a16:creationId xmlns:a16="http://schemas.microsoft.com/office/drawing/2014/main" id="{8AC97915-932C-4903-A7B9-2247A1C6CB4B}"/>
              </a:ext>
            </a:extLst>
          </p:cNvPr>
          <p:cNvSpPr txBox="1"/>
          <p:nvPr/>
        </p:nvSpPr>
        <p:spPr>
          <a:xfrm>
            <a:off x="467544" y="339502"/>
            <a:ext cx="6120680" cy="369332"/>
          </a:xfrm>
          <a:prstGeom prst="rect">
            <a:avLst/>
          </a:prstGeom>
          <a:noFill/>
        </p:spPr>
        <p:txBody>
          <a:bodyPr wrap="square" rtlCol="0">
            <a:spAutoFit/>
          </a:bodyPr>
          <a:lstStyle/>
          <a:p>
            <a:r>
              <a:rPr lang="es-ES" dirty="0" err="1"/>
              <a:t>Results</a:t>
            </a:r>
            <a:r>
              <a:rPr lang="es-ES" dirty="0"/>
              <a:t> </a:t>
            </a:r>
            <a:r>
              <a:rPr lang="es-ES" dirty="0" err="1"/>
              <a:t>on</a:t>
            </a:r>
            <a:r>
              <a:rPr lang="es-ES" dirty="0"/>
              <a:t> </a:t>
            </a:r>
            <a:r>
              <a:rPr lang="es-ES" dirty="0" err="1"/>
              <a:t>precipitation</a:t>
            </a:r>
            <a:r>
              <a:rPr lang="es-ES" dirty="0"/>
              <a:t> </a:t>
            </a:r>
            <a:r>
              <a:rPr lang="es-ES" dirty="0" err="1"/>
              <a:t>with</a:t>
            </a:r>
            <a:r>
              <a:rPr lang="es-ES" dirty="0"/>
              <a:t> </a:t>
            </a:r>
            <a:r>
              <a:rPr lang="es-ES" dirty="0" err="1"/>
              <a:t>daily</a:t>
            </a:r>
            <a:r>
              <a:rPr lang="es-ES" dirty="0"/>
              <a:t> </a:t>
            </a:r>
            <a:r>
              <a:rPr lang="es-ES" dirty="0" err="1"/>
              <a:t>resolution</a:t>
            </a:r>
            <a:endParaRPr lang="es-ES" dirty="0"/>
          </a:p>
        </p:txBody>
      </p:sp>
      <p:pic>
        <p:nvPicPr>
          <p:cNvPr id="3" name="Imagen 2" descr="Gráfico&#10;&#10;Descripción generada automáticamente con confianza media">
            <a:extLst>
              <a:ext uri="{FF2B5EF4-FFF2-40B4-BE49-F238E27FC236}">
                <a16:creationId xmlns:a16="http://schemas.microsoft.com/office/drawing/2014/main" id="{1F5CE843-8E3B-4C47-8729-26A923498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41" y="3435846"/>
            <a:ext cx="2716391" cy="1639274"/>
          </a:xfrm>
          <a:prstGeom prst="rect">
            <a:avLst/>
          </a:prstGeom>
        </p:spPr>
      </p:pic>
      <p:pic>
        <p:nvPicPr>
          <p:cNvPr id="10" name="Imagen 9" descr="Gráfico&#10;&#10;Descripción generada automáticamente">
            <a:extLst>
              <a:ext uri="{FF2B5EF4-FFF2-40B4-BE49-F238E27FC236}">
                <a16:creationId xmlns:a16="http://schemas.microsoft.com/office/drawing/2014/main" id="{3092AD9B-A792-45D3-BED4-0AB79A5B5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3429762"/>
            <a:ext cx="2736304" cy="1651442"/>
          </a:xfrm>
          <a:prstGeom prst="rect">
            <a:avLst/>
          </a:prstGeom>
        </p:spPr>
      </p:pic>
      <p:pic>
        <p:nvPicPr>
          <p:cNvPr id="12" name="Imagen 11" descr="Gráfico&#10;&#10;Descripción generada automáticamente">
            <a:extLst>
              <a:ext uri="{FF2B5EF4-FFF2-40B4-BE49-F238E27FC236}">
                <a16:creationId xmlns:a16="http://schemas.microsoft.com/office/drawing/2014/main" id="{91DBA18D-04B2-477D-9339-A3607D0AA4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5516" y="3429762"/>
            <a:ext cx="2717801" cy="1640561"/>
          </a:xfrm>
          <a:prstGeom prst="rect">
            <a:avLst/>
          </a:prstGeom>
        </p:spPr>
      </p:pic>
      <p:sp>
        <p:nvSpPr>
          <p:cNvPr id="13" name="CuadroTexto 12">
            <a:extLst>
              <a:ext uri="{FF2B5EF4-FFF2-40B4-BE49-F238E27FC236}">
                <a16:creationId xmlns:a16="http://schemas.microsoft.com/office/drawing/2014/main" id="{64A69213-F7EF-4638-891C-358A2C21A4E6}"/>
              </a:ext>
            </a:extLst>
          </p:cNvPr>
          <p:cNvSpPr txBox="1"/>
          <p:nvPr/>
        </p:nvSpPr>
        <p:spPr>
          <a:xfrm>
            <a:off x="130619" y="1095708"/>
            <a:ext cx="2304256" cy="261610"/>
          </a:xfrm>
          <a:prstGeom prst="rect">
            <a:avLst/>
          </a:prstGeom>
          <a:noFill/>
        </p:spPr>
        <p:txBody>
          <a:bodyPr wrap="square" rtlCol="0">
            <a:spAutoFit/>
          </a:bodyPr>
          <a:lstStyle/>
          <a:p>
            <a:r>
              <a:rPr lang="es-ES" sz="1100" dirty="0">
                <a:solidFill>
                  <a:srgbClr val="0070C0"/>
                </a:solidFill>
              </a:rPr>
              <a:t>CMIP-6:</a:t>
            </a:r>
          </a:p>
        </p:txBody>
      </p:sp>
      <p:sp>
        <p:nvSpPr>
          <p:cNvPr id="14" name="CuadroTexto 13">
            <a:extLst>
              <a:ext uri="{FF2B5EF4-FFF2-40B4-BE49-F238E27FC236}">
                <a16:creationId xmlns:a16="http://schemas.microsoft.com/office/drawing/2014/main" id="{C0615566-96A9-4604-B3B1-35C59DA4DE9F}"/>
              </a:ext>
            </a:extLst>
          </p:cNvPr>
          <p:cNvSpPr txBox="1"/>
          <p:nvPr/>
        </p:nvSpPr>
        <p:spPr>
          <a:xfrm>
            <a:off x="101267" y="3101392"/>
            <a:ext cx="2304256" cy="261610"/>
          </a:xfrm>
          <a:prstGeom prst="rect">
            <a:avLst/>
          </a:prstGeom>
          <a:noFill/>
        </p:spPr>
        <p:txBody>
          <a:bodyPr wrap="square" rtlCol="0">
            <a:spAutoFit/>
          </a:bodyPr>
          <a:lstStyle/>
          <a:p>
            <a:r>
              <a:rPr lang="es-ES" sz="1100" dirty="0">
                <a:solidFill>
                  <a:srgbClr val="0070C0"/>
                </a:solidFill>
              </a:rPr>
              <a:t>EURO-CORDEX:</a:t>
            </a:r>
          </a:p>
        </p:txBody>
      </p:sp>
      <p:sp>
        <p:nvSpPr>
          <p:cNvPr id="15" name="CuadroTexto 14">
            <a:extLst>
              <a:ext uri="{FF2B5EF4-FFF2-40B4-BE49-F238E27FC236}">
                <a16:creationId xmlns:a16="http://schemas.microsoft.com/office/drawing/2014/main" id="{BD06E0BD-6EC6-475B-A343-123954B2FD92}"/>
              </a:ext>
            </a:extLst>
          </p:cNvPr>
          <p:cNvSpPr txBox="1"/>
          <p:nvPr/>
        </p:nvSpPr>
        <p:spPr>
          <a:xfrm>
            <a:off x="1282747" y="1163078"/>
            <a:ext cx="576064" cy="200055"/>
          </a:xfrm>
          <a:prstGeom prst="rect">
            <a:avLst/>
          </a:prstGeom>
          <a:noFill/>
        </p:spPr>
        <p:txBody>
          <a:bodyPr wrap="square" rtlCol="0">
            <a:spAutoFit/>
          </a:bodyPr>
          <a:lstStyle/>
          <a:p>
            <a:pPr algn="ctr"/>
            <a:r>
              <a:rPr lang="es-ES" sz="700" b="1" dirty="0">
                <a:solidFill>
                  <a:srgbClr val="0070C0"/>
                </a:solidFill>
              </a:rPr>
              <a:t>SSP 2.6</a:t>
            </a:r>
          </a:p>
        </p:txBody>
      </p:sp>
      <p:sp>
        <p:nvSpPr>
          <p:cNvPr id="16" name="CuadroTexto 15">
            <a:extLst>
              <a:ext uri="{FF2B5EF4-FFF2-40B4-BE49-F238E27FC236}">
                <a16:creationId xmlns:a16="http://schemas.microsoft.com/office/drawing/2014/main" id="{CE71027E-5063-4100-B05B-85F5A7243F66}"/>
              </a:ext>
            </a:extLst>
          </p:cNvPr>
          <p:cNvSpPr txBox="1"/>
          <p:nvPr/>
        </p:nvSpPr>
        <p:spPr>
          <a:xfrm>
            <a:off x="4268529" y="1185917"/>
            <a:ext cx="576064" cy="200055"/>
          </a:xfrm>
          <a:prstGeom prst="rect">
            <a:avLst/>
          </a:prstGeom>
          <a:noFill/>
        </p:spPr>
        <p:txBody>
          <a:bodyPr wrap="square" rtlCol="0">
            <a:spAutoFit/>
          </a:bodyPr>
          <a:lstStyle/>
          <a:p>
            <a:pPr algn="ctr"/>
            <a:r>
              <a:rPr lang="es-ES" sz="700" b="1" dirty="0">
                <a:solidFill>
                  <a:srgbClr val="0070C0"/>
                </a:solidFill>
              </a:rPr>
              <a:t>SSP 4.5</a:t>
            </a:r>
          </a:p>
        </p:txBody>
      </p:sp>
      <p:sp>
        <p:nvSpPr>
          <p:cNvPr id="17" name="CuadroTexto 16">
            <a:extLst>
              <a:ext uri="{FF2B5EF4-FFF2-40B4-BE49-F238E27FC236}">
                <a16:creationId xmlns:a16="http://schemas.microsoft.com/office/drawing/2014/main" id="{88842306-D993-414B-B153-5F3650216376}"/>
              </a:ext>
            </a:extLst>
          </p:cNvPr>
          <p:cNvSpPr txBox="1"/>
          <p:nvPr/>
        </p:nvSpPr>
        <p:spPr>
          <a:xfrm>
            <a:off x="7254311" y="1174807"/>
            <a:ext cx="576064" cy="200055"/>
          </a:xfrm>
          <a:prstGeom prst="rect">
            <a:avLst/>
          </a:prstGeom>
          <a:noFill/>
        </p:spPr>
        <p:txBody>
          <a:bodyPr wrap="square" rtlCol="0">
            <a:spAutoFit/>
          </a:bodyPr>
          <a:lstStyle/>
          <a:p>
            <a:pPr algn="ctr"/>
            <a:r>
              <a:rPr lang="es-ES" sz="700" b="1" dirty="0">
                <a:solidFill>
                  <a:srgbClr val="0070C0"/>
                </a:solidFill>
              </a:rPr>
              <a:t>SSP 8.5</a:t>
            </a:r>
          </a:p>
        </p:txBody>
      </p:sp>
      <p:sp>
        <p:nvSpPr>
          <p:cNvPr id="18" name="CuadroTexto 17">
            <a:extLst>
              <a:ext uri="{FF2B5EF4-FFF2-40B4-BE49-F238E27FC236}">
                <a16:creationId xmlns:a16="http://schemas.microsoft.com/office/drawing/2014/main" id="{C8A25114-7BE7-46B2-A906-E77EC7B655C7}"/>
              </a:ext>
            </a:extLst>
          </p:cNvPr>
          <p:cNvSpPr txBox="1"/>
          <p:nvPr/>
        </p:nvSpPr>
        <p:spPr>
          <a:xfrm>
            <a:off x="1282266" y="3262974"/>
            <a:ext cx="576064" cy="200055"/>
          </a:xfrm>
          <a:prstGeom prst="rect">
            <a:avLst/>
          </a:prstGeom>
          <a:noFill/>
        </p:spPr>
        <p:txBody>
          <a:bodyPr wrap="square" rtlCol="0">
            <a:spAutoFit/>
          </a:bodyPr>
          <a:lstStyle/>
          <a:p>
            <a:pPr algn="ctr"/>
            <a:r>
              <a:rPr lang="es-ES" sz="700" b="1" dirty="0">
                <a:solidFill>
                  <a:srgbClr val="0070C0"/>
                </a:solidFill>
              </a:rPr>
              <a:t>RCP 2.6</a:t>
            </a:r>
          </a:p>
        </p:txBody>
      </p:sp>
      <p:sp>
        <p:nvSpPr>
          <p:cNvPr id="19" name="CuadroTexto 18">
            <a:extLst>
              <a:ext uri="{FF2B5EF4-FFF2-40B4-BE49-F238E27FC236}">
                <a16:creationId xmlns:a16="http://schemas.microsoft.com/office/drawing/2014/main" id="{8719D299-7D8B-401A-AC4C-C47E5D6B585C}"/>
              </a:ext>
            </a:extLst>
          </p:cNvPr>
          <p:cNvSpPr txBox="1"/>
          <p:nvPr/>
        </p:nvSpPr>
        <p:spPr>
          <a:xfrm>
            <a:off x="4293289" y="3247770"/>
            <a:ext cx="576064" cy="200055"/>
          </a:xfrm>
          <a:prstGeom prst="rect">
            <a:avLst/>
          </a:prstGeom>
          <a:noFill/>
        </p:spPr>
        <p:txBody>
          <a:bodyPr wrap="square" rtlCol="0">
            <a:spAutoFit/>
          </a:bodyPr>
          <a:lstStyle/>
          <a:p>
            <a:pPr algn="ctr"/>
            <a:r>
              <a:rPr lang="es-ES" sz="700" b="1" dirty="0">
                <a:solidFill>
                  <a:srgbClr val="0070C0"/>
                </a:solidFill>
              </a:rPr>
              <a:t>RCP 4.5</a:t>
            </a:r>
          </a:p>
        </p:txBody>
      </p:sp>
      <p:sp>
        <p:nvSpPr>
          <p:cNvPr id="20" name="CuadroTexto 19">
            <a:extLst>
              <a:ext uri="{FF2B5EF4-FFF2-40B4-BE49-F238E27FC236}">
                <a16:creationId xmlns:a16="http://schemas.microsoft.com/office/drawing/2014/main" id="{4D54126F-1180-4603-9822-B392DD1968FA}"/>
              </a:ext>
            </a:extLst>
          </p:cNvPr>
          <p:cNvSpPr txBox="1"/>
          <p:nvPr/>
        </p:nvSpPr>
        <p:spPr>
          <a:xfrm>
            <a:off x="7285670" y="3262974"/>
            <a:ext cx="576064" cy="200055"/>
          </a:xfrm>
          <a:prstGeom prst="rect">
            <a:avLst/>
          </a:prstGeom>
          <a:noFill/>
        </p:spPr>
        <p:txBody>
          <a:bodyPr wrap="square" rtlCol="0">
            <a:spAutoFit/>
          </a:bodyPr>
          <a:lstStyle/>
          <a:p>
            <a:pPr algn="ctr"/>
            <a:r>
              <a:rPr lang="es-ES" sz="700" b="1" dirty="0">
                <a:solidFill>
                  <a:srgbClr val="0070C0"/>
                </a:solidFill>
              </a:rPr>
              <a:t>RCP 8.5</a:t>
            </a:r>
          </a:p>
        </p:txBody>
      </p:sp>
      <p:sp>
        <p:nvSpPr>
          <p:cNvPr id="2" name="Rectángulo 1">
            <a:extLst>
              <a:ext uri="{FF2B5EF4-FFF2-40B4-BE49-F238E27FC236}">
                <a16:creationId xmlns:a16="http://schemas.microsoft.com/office/drawing/2014/main" id="{996B3223-4879-4ED3-A738-BA93645FA6A1}"/>
              </a:ext>
            </a:extLst>
          </p:cNvPr>
          <p:cNvSpPr/>
          <p:nvPr/>
        </p:nvSpPr>
        <p:spPr>
          <a:xfrm>
            <a:off x="6084168" y="192367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0F6220C7-19C2-42F6-A4D7-CA3873C93D1E}"/>
              </a:ext>
            </a:extLst>
          </p:cNvPr>
          <p:cNvSpPr/>
          <p:nvPr/>
        </p:nvSpPr>
        <p:spPr>
          <a:xfrm>
            <a:off x="6084168" y="4039459"/>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a:extLst>
              <a:ext uri="{FF2B5EF4-FFF2-40B4-BE49-F238E27FC236}">
                <a16:creationId xmlns:a16="http://schemas.microsoft.com/office/drawing/2014/main" id="{C5CDF758-1773-42CD-9485-79357E1A3BE7}"/>
              </a:ext>
            </a:extLst>
          </p:cNvPr>
          <p:cNvSpPr/>
          <p:nvPr/>
        </p:nvSpPr>
        <p:spPr>
          <a:xfrm>
            <a:off x="3017850" y="400261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a:extLst>
              <a:ext uri="{FF2B5EF4-FFF2-40B4-BE49-F238E27FC236}">
                <a16:creationId xmlns:a16="http://schemas.microsoft.com/office/drawing/2014/main" id="{8B7651B4-7B18-468A-9452-9C1B4ECABCE7}"/>
              </a:ext>
            </a:extLst>
          </p:cNvPr>
          <p:cNvSpPr/>
          <p:nvPr/>
        </p:nvSpPr>
        <p:spPr>
          <a:xfrm>
            <a:off x="3033197" y="1906994"/>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19E7AC82-52BB-4E8C-AFF4-6DACAE61D6BF}"/>
              </a:ext>
            </a:extLst>
          </p:cNvPr>
          <p:cNvSpPr/>
          <p:nvPr/>
        </p:nvSpPr>
        <p:spPr>
          <a:xfrm>
            <a:off x="29259" y="192367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2BDE9060-D0A4-4B64-90E9-8F5F4122BC0C}"/>
              </a:ext>
            </a:extLst>
          </p:cNvPr>
          <p:cNvSpPr/>
          <p:nvPr/>
        </p:nvSpPr>
        <p:spPr>
          <a:xfrm>
            <a:off x="29259" y="402226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9" name="Imagen 28">
            <a:extLst>
              <a:ext uri="{FF2B5EF4-FFF2-40B4-BE49-F238E27FC236}">
                <a16:creationId xmlns:a16="http://schemas.microsoft.com/office/drawing/2014/main" id="{E0D819F4-864C-4149-91E9-AE7565984A6B}"/>
              </a:ext>
            </a:extLst>
          </p:cNvPr>
          <p:cNvPicPr>
            <a:picLocks noChangeAspect="1"/>
          </p:cNvPicPr>
          <p:nvPr/>
        </p:nvPicPr>
        <p:blipFill>
          <a:blip r:embed="rId6"/>
          <a:stretch>
            <a:fillRect/>
          </a:stretch>
        </p:blipFill>
        <p:spPr>
          <a:xfrm>
            <a:off x="7668344" y="54182"/>
            <a:ext cx="1438438" cy="214236"/>
          </a:xfrm>
          <a:prstGeom prst="rect">
            <a:avLst/>
          </a:prstGeom>
        </p:spPr>
      </p:pic>
    </p:spTree>
    <p:extLst>
      <p:ext uri="{BB962C8B-B14F-4D97-AF65-F5344CB8AC3E}">
        <p14:creationId xmlns:p14="http://schemas.microsoft.com/office/powerpoint/2010/main" val="1644567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26228D47-E82A-4264-AF05-CD74CE0D8A9E}"/>
              </a:ext>
            </a:extLst>
          </p:cNvPr>
          <p:cNvSpPr txBox="1"/>
          <p:nvPr/>
        </p:nvSpPr>
        <p:spPr>
          <a:xfrm>
            <a:off x="108356" y="708834"/>
            <a:ext cx="8640107" cy="430374"/>
          </a:xfrm>
          <a:prstGeom prst="rect">
            <a:avLst/>
          </a:prstGeom>
          <a:noFill/>
        </p:spPr>
        <p:txBody>
          <a:bodyPr wrap="square">
            <a:spAutoFit/>
          </a:bodyPr>
          <a:lstStyle/>
          <a:p>
            <a:pPr marL="342900" lvl="0" indent="-342900" algn="just">
              <a:lnSpc>
                <a:spcPct val="107000"/>
              </a:lnSpc>
              <a:spcAft>
                <a:spcPts val="800"/>
              </a:spcAft>
              <a:buFont typeface="+mj-lt"/>
              <a:buAutoNum type="arabicPeriod"/>
            </a:pPr>
            <a:r>
              <a:rPr lang="es-ES" sz="1050" dirty="0">
                <a:effectLst/>
                <a:latin typeface="Calibri" panose="020F0502020204030204" pitchFamily="34" charset="0"/>
                <a:ea typeface="Calibri" panose="020F0502020204030204" pitchFamily="34" charset="0"/>
                <a:cs typeface="Times New Roman" panose="02020603050405020304" pitchFamily="18" charset="0"/>
              </a:rPr>
              <a:t>Imágenes con número de días por año con precipitación superior a 0,1 mm para cada modelo, así como la media del conjunto para los resultados ajustados por sesgo (mediante metodología ISIMIP-3) y los datos originales. Uno por escenario futuro (ssp126, ssp245, ssp585).</a:t>
            </a:r>
          </a:p>
        </p:txBody>
      </p:sp>
      <p:sp>
        <p:nvSpPr>
          <p:cNvPr id="9" name="CuadroTexto 8">
            <a:extLst>
              <a:ext uri="{FF2B5EF4-FFF2-40B4-BE49-F238E27FC236}">
                <a16:creationId xmlns:a16="http://schemas.microsoft.com/office/drawing/2014/main" id="{8AC97915-932C-4903-A7B9-2247A1C6CB4B}"/>
              </a:ext>
            </a:extLst>
          </p:cNvPr>
          <p:cNvSpPr txBox="1"/>
          <p:nvPr/>
        </p:nvSpPr>
        <p:spPr>
          <a:xfrm>
            <a:off x="467544" y="339502"/>
            <a:ext cx="6120680" cy="369332"/>
          </a:xfrm>
          <a:prstGeom prst="rect">
            <a:avLst/>
          </a:prstGeom>
          <a:noFill/>
        </p:spPr>
        <p:txBody>
          <a:bodyPr wrap="square" rtlCol="0">
            <a:spAutoFit/>
          </a:bodyPr>
          <a:lstStyle/>
          <a:p>
            <a:r>
              <a:rPr lang="es-ES" dirty="0" err="1"/>
              <a:t>Results</a:t>
            </a:r>
            <a:r>
              <a:rPr lang="es-ES" dirty="0"/>
              <a:t> </a:t>
            </a:r>
            <a:r>
              <a:rPr lang="es-ES" dirty="0" err="1"/>
              <a:t>on</a:t>
            </a:r>
            <a:r>
              <a:rPr lang="es-ES" dirty="0"/>
              <a:t> </a:t>
            </a:r>
            <a:r>
              <a:rPr lang="es-ES" dirty="0" err="1"/>
              <a:t>precipitation</a:t>
            </a:r>
            <a:r>
              <a:rPr lang="es-ES" dirty="0"/>
              <a:t> </a:t>
            </a:r>
            <a:r>
              <a:rPr lang="es-ES" dirty="0" err="1"/>
              <a:t>with</a:t>
            </a:r>
            <a:r>
              <a:rPr lang="es-ES" dirty="0"/>
              <a:t> </a:t>
            </a:r>
            <a:r>
              <a:rPr lang="es-ES" dirty="0" err="1"/>
              <a:t>daily</a:t>
            </a:r>
            <a:r>
              <a:rPr lang="es-ES" dirty="0"/>
              <a:t> </a:t>
            </a:r>
            <a:r>
              <a:rPr lang="es-ES" dirty="0" err="1"/>
              <a:t>resolution</a:t>
            </a:r>
            <a:endParaRPr lang="es-ES" dirty="0"/>
          </a:p>
        </p:txBody>
      </p:sp>
      <p:sp>
        <p:nvSpPr>
          <p:cNvPr id="13" name="CuadroTexto 12">
            <a:extLst>
              <a:ext uri="{FF2B5EF4-FFF2-40B4-BE49-F238E27FC236}">
                <a16:creationId xmlns:a16="http://schemas.microsoft.com/office/drawing/2014/main" id="{64A69213-F7EF-4638-891C-358A2C21A4E6}"/>
              </a:ext>
            </a:extLst>
          </p:cNvPr>
          <p:cNvSpPr txBox="1"/>
          <p:nvPr/>
        </p:nvSpPr>
        <p:spPr>
          <a:xfrm>
            <a:off x="130619" y="1095708"/>
            <a:ext cx="2304256" cy="261610"/>
          </a:xfrm>
          <a:prstGeom prst="rect">
            <a:avLst/>
          </a:prstGeom>
          <a:noFill/>
        </p:spPr>
        <p:txBody>
          <a:bodyPr wrap="square" rtlCol="0">
            <a:spAutoFit/>
          </a:bodyPr>
          <a:lstStyle/>
          <a:p>
            <a:r>
              <a:rPr lang="es-ES" sz="1100" dirty="0">
                <a:solidFill>
                  <a:srgbClr val="0070C0"/>
                </a:solidFill>
              </a:rPr>
              <a:t>CMIP-6:</a:t>
            </a:r>
          </a:p>
        </p:txBody>
      </p:sp>
      <p:sp>
        <p:nvSpPr>
          <p:cNvPr id="14" name="CuadroTexto 13">
            <a:extLst>
              <a:ext uri="{FF2B5EF4-FFF2-40B4-BE49-F238E27FC236}">
                <a16:creationId xmlns:a16="http://schemas.microsoft.com/office/drawing/2014/main" id="{C0615566-96A9-4604-B3B1-35C59DA4DE9F}"/>
              </a:ext>
            </a:extLst>
          </p:cNvPr>
          <p:cNvSpPr txBox="1"/>
          <p:nvPr/>
        </p:nvSpPr>
        <p:spPr>
          <a:xfrm>
            <a:off x="101267" y="3101392"/>
            <a:ext cx="2304256" cy="261610"/>
          </a:xfrm>
          <a:prstGeom prst="rect">
            <a:avLst/>
          </a:prstGeom>
          <a:noFill/>
        </p:spPr>
        <p:txBody>
          <a:bodyPr wrap="square" rtlCol="0">
            <a:spAutoFit/>
          </a:bodyPr>
          <a:lstStyle/>
          <a:p>
            <a:r>
              <a:rPr lang="es-ES" sz="1100" dirty="0">
                <a:solidFill>
                  <a:srgbClr val="0070C0"/>
                </a:solidFill>
              </a:rPr>
              <a:t>EURO-CORDEX:</a:t>
            </a:r>
          </a:p>
        </p:txBody>
      </p:sp>
      <p:sp>
        <p:nvSpPr>
          <p:cNvPr id="15" name="CuadroTexto 14">
            <a:extLst>
              <a:ext uri="{FF2B5EF4-FFF2-40B4-BE49-F238E27FC236}">
                <a16:creationId xmlns:a16="http://schemas.microsoft.com/office/drawing/2014/main" id="{BD06E0BD-6EC6-475B-A343-123954B2FD92}"/>
              </a:ext>
            </a:extLst>
          </p:cNvPr>
          <p:cNvSpPr txBox="1"/>
          <p:nvPr/>
        </p:nvSpPr>
        <p:spPr>
          <a:xfrm>
            <a:off x="1282266" y="1146880"/>
            <a:ext cx="576064" cy="200055"/>
          </a:xfrm>
          <a:prstGeom prst="rect">
            <a:avLst/>
          </a:prstGeom>
          <a:noFill/>
        </p:spPr>
        <p:txBody>
          <a:bodyPr wrap="square" rtlCol="0">
            <a:spAutoFit/>
          </a:bodyPr>
          <a:lstStyle/>
          <a:p>
            <a:pPr algn="ctr"/>
            <a:r>
              <a:rPr lang="es-ES" sz="700" b="1" dirty="0">
                <a:solidFill>
                  <a:srgbClr val="0070C0"/>
                </a:solidFill>
              </a:rPr>
              <a:t>SSP 2.6</a:t>
            </a:r>
          </a:p>
        </p:txBody>
      </p:sp>
      <p:sp>
        <p:nvSpPr>
          <p:cNvPr id="16" name="CuadroTexto 15">
            <a:extLst>
              <a:ext uri="{FF2B5EF4-FFF2-40B4-BE49-F238E27FC236}">
                <a16:creationId xmlns:a16="http://schemas.microsoft.com/office/drawing/2014/main" id="{CE71027E-5063-4100-B05B-85F5A7243F66}"/>
              </a:ext>
            </a:extLst>
          </p:cNvPr>
          <p:cNvSpPr txBox="1"/>
          <p:nvPr/>
        </p:nvSpPr>
        <p:spPr>
          <a:xfrm>
            <a:off x="4256112" y="1130349"/>
            <a:ext cx="576064" cy="200055"/>
          </a:xfrm>
          <a:prstGeom prst="rect">
            <a:avLst/>
          </a:prstGeom>
          <a:noFill/>
        </p:spPr>
        <p:txBody>
          <a:bodyPr wrap="square" rtlCol="0">
            <a:spAutoFit/>
          </a:bodyPr>
          <a:lstStyle/>
          <a:p>
            <a:pPr algn="ctr"/>
            <a:r>
              <a:rPr lang="es-ES" sz="700" b="1" dirty="0">
                <a:solidFill>
                  <a:srgbClr val="0070C0"/>
                </a:solidFill>
              </a:rPr>
              <a:t>SSP 4.5</a:t>
            </a:r>
          </a:p>
        </p:txBody>
      </p:sp>
      <p:sp>
        <p:nvSpPr>
          <p:cNvPr id="17" name="CuadroTexto 16">
            <a:extLst>
              <a:ext uri="{FF2B5EF4-FFF2-40B4-BE49-F238E27FC236}">
                <a16:creationId xmlns:a16="http://schemas.microsoft.com/office/drawing/2014/main" id="{88842306-D993-414B-B153-5F3650216376}"/>
              </a:ext>
            </a:extLst>
          </p:cNvPr>
          <p:cNvSpPr txBox="1"/>
          <p:nvPr/>
        </p:nvSpPr>
        <p:spPr>
          <a:xfrm>
            <a:off x="7236296" y="1146879"/>
            <a:ext cx="576064" cy="200055"/>
          </a:xfrm>
          <a:prstGeom prst="rect">
            <a:avLst/>
          </a:prstGeom>
          <a:noFill/>
        </p:spPr>
        <p:txBody>
          <a:bodyPr wrap="square" rtlCol="0">
            <a:spAutoFit/>
          </a:bodyPr>
          <a:lstStyle/>
          <a:p>
            <a:pPr algn="ctr"/>
            <a:r>
              <a:rPr lang="es-ES" sz="700" b="1" dirty="0">
                <a:solidFill>
                  <a:srgbClr val="0070C0"/>
                </a:solidFill>
              </a:rPr>
              <a:t>SSP 8.5</a:t>
            </a:r>
          </a:p>
        </p:txBody>
      </p:sp>
      <p:sp>
        <p:nvSpPr>
          <p:cNvPr id="18" name="CuadroTexto 17">
            <a:extLst>
              <a:ext uri="{FF2B5EF4-FFF2-40B4-BE49-F238E27FC236}">
                <a16:creationId xmlns:a16="http://schemas.microsoft.com/office/drawing/2014/main" id="{C8A25114-7BE7-46B2-A906-E77EC7B655C7}"/>
              </a:ext>
            </a:extLst>
          </p:cNvPr>
          <p:cNvSpPr txBox="1"/>
          <p:nvPr/>
        </p:nvSpPr>
        <p:spPr>
          <a:xfrm>
            <a:off x="1282266" y="3262974"/>
            <a:ext cx="576064" cy="200055"/>
          </a:xfrm>
          <a:prstGeom prst="rect">
            <a:avLst/>
          </a:prstGeom>
          <a:noFill/>
        </p:spPr>
        <p:txBody>
          <a:bodyPr wrap="square" rtlCol="0">
            <a:spAutoFit/>
          </a:bodyPr>
          <a:lstStyle/>
          <a:p>
            <a:pPr algn="ctr"/>
            <a:r>
              <a:rPr lang="es-ES" sz="700" b="1" dirty="0">
                <a:solidFill>
                  <a:srgbClr val="0070C0"/>
                </a:solidFill>
              </a:rPr>
              <a:t>RCP 2.6</a:t>
            </a:r>
          </a:p>
        </p:txBody>
      </p:sp>
      <p:sp>
        <p:nvSpPr>
          <p:cNvPr id="19" name="CuadroTexto 18">
            <a:extLst>
              <a:ext uri="{FF2B5EF4-FFF2-40B4-BE49-F238E27FC236}">
                <a16:creationId xmlns:a16="http://schemas.microsoft.com/office/drawing/2014/main" id="{8719D299-7D8B-401A-AC4C-C47E5D6B585C}"/>
              </a:ext>
            </a:extLst>
          </p:cNvPr>
          <p:cNvSpPr txBox="1"/>
          <p:nvPr/>
        </p:nvSpPr>
        <p:spPr>
          <a:xfrm>
            <a:off x="4293289" y="3247770"/>
            <a:ext cx="576064" cy="200055"/>
          </a:xfrm>
          <a:prstGeom prst="rect">
            <a:avLst/>
          </a:prstGeom>
          <a:noFill/>
        </p:spPr>
        <p:txBody>
          <a:bodyPr wrap="square" rtlCol="0">
            <a:spAutoFit/>
          </a:bodyPr>
          <a:lstStyle/>
          <a:p>
            <a:pPr algn="ctr"/>
            <a:r>
              <a:rPr lang="es-ES" sz="700" b="1" dirty="0">
                <a:solidFill>
                  <a:srgbClr val="0070C0"/>
                </a:solidFill>
              </a:rPr>
              <a:t>RCP 4.5</a:t>
            </a:r>
          </a:p>
        </p:txBody>
      </p:sp>
      <p:sp>
        <p:nvSpPr>
          <p:cNvPr id="20" name="CuadroTexto 19">
            <a:extLst>
              <a:ext uri="{FF2B5EF4-FFF2-40B4-BE49-F238E27FC236}">
                <a16:creationId xmlns:a16="http://schemas.microsoft.com/office/drawing/2014/main" id="{4D54126F-1180-4603-9822-B392DD1968FA}"/>
              </a:ext>
            </a:extLst>
          </p:cNvPr>
          <p:cNvSpPr txBox="1"/>
          <p:nvPr/>
        </p:nvSpPr>
        <p:spPr>
          <a:xfrm>
            <a:off x="7285670" y="3262974"/>
            <a:ext cx="576064" cy="200055"/>
          </a:xfrm>
          <a:prstGeom prst="rect">
            <a:avLst/>
          </a:prstGeom>
          <a:noFill/>
        </p:spPr>
        <p:txBody>
          <a:bodyPr wrap="square" rtlCol="0">
            <a:spAutoFit/>
          </a:bodyPr>
          <a:lstStyle/>
          <a:p>
            <a:pPr algn="ctr"/>
            <a:r>
              <a:rPr lang="es-ES" sz="700" b="1" dirty="0">
                <a:solidFill>
                  <a:srgbClr val="0070C0"/>
                </a:solidFill>
              </a:rPr>
              <a:t>RCP 8.5</a:t>
            </a:r>
          </a:p>
        </p:txBody>
      </p:sp>
      <p:pic>
        <p:nvPicPr>
          <p:cNvPr id="21" name="Imagen 20">
            <a:extLst>
              <a:ext uri="{FF2B5EF4-FFF2-40B4-BE49-F238E27FC236}">
                <a16:creationId xmlns:a16="http://schemas.microsoft.com/office/drawing/2014/main" id="{1D2BDABE-E614-4594-9BEE-30AE5BAAF1C0}"/>
              </a:ext>
            </a:extLst>
          </p:cNvPr>
          <p:cNvPicPr/>
          <p:nvPr/>
        </p:nvPicPr>
        <p:blipFill rotWithShape="1">
          <a:blip r:embed="rId2" cstate="print">
            <a:extLst>
              <a:ext uri="{28A0092B-C50C-407E-A947-70E740481C1C}">
                <a14:useLocalDpi xmlns:a14="http://schemas.microsoft.com/office/drawing/2010/main" val="0"/>
              </a:ext>
            </a:extLst>
          </a:blip>
          <a:srcRect t="79766" b="2240"/>
          <a:stretch/>
        </p:blipFill>
        <p:spPr bwMode="auto">
          <a:xfrm>
            <a:off x="98385" y="2633522"/>
            <a:ext cx="8891518" cy="453492"/>
          </a:xfrm>
          <a:prstGeom prst="rect">
            <a:avLst/>
          </a:prstGeom>
          <a:noFill/>
          <a:ln>
            <a:noFill/>
          </a:ln>
        </p:spPr>
      </p:pic>
      <p:pic>
        <p:nvPicPr>
          <p:cNvPr id="22" name="Imagen 21">
            <a:extLst>
              <a:ext uri="{FF2B5EF4-FFF2-40B4-BE49-F238E27FC236}">
                <a16:creationId xmlns:a16="http://schemas.microsoft.com/office/drawing/2014/main" id="{8B19F813-31A3-4ADE-A3CA-B765764F32D7}"/>
              </a:ext>
            </a:extLst>
          </p:cNvPr>
          <p:cNvPicPr/>
          <p:nvPr/>
        </p:nvPicPr>
        <p:blipFill rotWithShape="1">
          <a:blip r:embed="rId2" cstate="print">
            <a:extLst>
              <a:ext uri="{28A0092B-C50C-407E-A947-70E740481C1C}">
                <a14:useLocalDpi xmlns:a14="http://schemas.microsoft.com/office/drawing/2010/main" val="0"/>
              </a:ext>
            </a:extLst>
          </a:blip>
          <a:srcRect t="6331" b="21833"/>
          <a:stretch/>
        </p:blipFill>
        <p:spPr bwMode="auto">
          <a:xfrm>
            <a:off x="126241" y="1285945"/>
            <a:ext cx="8891518" cy="1810453"/>
          </a:xfrm>
          <a:prstGeom prst="rect">
            <a:avLst/>
          </a:prstGeom>
          <a:noFill/>
          <a:ln>
            <a:noFill/>
          </a:ln>
        </p:spPr>
      </p:pic>
      <p:pic>
        <p:nvPicPr>
          <p:cNvPr id="23" name="Imagen 22" descr="Gráfico&#10;&#10;Descripción generada automáticamente con confianza media">
            <a:extLst>
              <a:ext uri="{FF2B5EF4-FFF2-40B4-BE49-F238E27FC236}">
                <a16:creationId xmlns:a16="http://schemas.microsoft.com/office/drawing/2014/main" id="{A17C2305-3798-4A77-89B7-B9CD0CD3E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41" y="3435846"/>
            <a:ext cx="2716391" cy="1639274"/>
          </a:xfrm>
          <a:prstGeom prst="rect">
            <a:avLst/>
          </a:prstGeom>
        </p:spPr>
      </p:pic>
      <p:pic>
        <p:nvPicPr>
          <p:cNvPr id="27" name="Imagen 26" descr="Gráfico&#10;&#10;Descripción generada automáticamente">
            <a:extLst>
              <a:ext uri="{FF2B5EF4-FFF2-40B4-BE49-F238E27FC236}">
                <a16:creationId xmlns:a16="http://schemas.microsoft.com/office/drawing/2014/main" id="{9B4EB54C-841A-4A58-B835-97A8B15EF3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3429762"/>
            <a:ext cx="2736304" cy="1651442"/>
          </a:xfrm>
          <a:prstGeom prst="rect">
            <a:avLst/>
          </a:prstGeom>
        </p:spPr>
      </p:pic>
      <p:pic>
        <p:nvPicPr>
          <p:cNvPr id="28" name="Imagen 27" descr="Gráfico&#10;&#10;Descripción generada automáticamente">
            <a:extLst>
              <a:ext uri="{FF2B5EF4-FFF2-40B4-BE49-F238E27FC236}">
                <a16:creationId xmlns:a16="http://schemas.microsoft.com/office/drawing/2014/main" id="{11C0CA1E-8F9A-407D-AD0B-377EC1A78F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5516" y="3429762"/>
            <a:ext cx="2717801" cy="1640561"/>
          </a:xfrm>
          <a:prstGeom prst="rect">
            <a:avLst/>
          </a:prstGeom>
        </p:spPr>
      </p:pic>
      <p:sp>
        <p:nvSpPr>
          <p:cNvPr id="29" name="Rectángulo 28">
            <a:extLst>
              <a:ext uri="{FF2B5EF4-FFF2-40B4-BE49-F238E27FC236}">
                <a16:creationId xmlns:a16="http://schemas.microsoft.com/office/drawing/2014/main" id="{4EE2E957-71C0-426E-99FC-160C992C2FBE}"/>
              </a:ext>
            </a:extLst>
          </p:cNvPr>
          <p:cNvSpPr/>
          <p:nvPr/>
        </p:nvSpPr>
        <p:spPr>
          <a:xfrm>
            <a:off x="6084168" y="192367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BDDCFAE7-7348-4E2B-B011-B1359D5CEF9D}"/>
              </a:ext>
            </a:extLst>
          </p:cNvPr>
          <p:cNvSpPr/>
          <p:nvPr/>
        </p:nvSpPr>
        <p:spPr>
          <a:xfrm>
            <a:off x="6084168" y="4039459"/>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A74FB701-0EF7-4CD4-BD3C-9B806CD43861}"/>
              </a:ext>
            </a:extLst>
          </p:cNvPr>
          <p:cNvSpPr/>
          <p:nvPr/>
        </p:nvSpPr>
        <p:spPr>
          <a:xfrm>
            <a:off x="3017850" y="400261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a:extLst>
              <a:ext uri="{FF2B5EF4-FFF2-40B4-BE49-F238E27FC236}">
                <a16:creationId xmlns:a16="http://schemas.microsoft.com/office/drawing/2014/main" id="{9866B1E2-62D0-41D7-A2F0-318B9BD04DE6}"/>
              </a:ext>
            </a:extLst>
          </p:cNvPr>
          <p:cNvSpPr/>
          <p:nvPr/>
        </p:nvSpPr>
        <p:spPr>
          <a:xfrm>
            <a:off x="3033197" y="1906994"/>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a:extLst>
              <a:ext uri="{FF2B5EF4-FFF2-40B4-BE49-F238E27FC236}">
                <a16:creationId xmlns:a16="http://schemas.microsoft.com/office/drawing/2014/main" id="{7B23CE96-D80F-4B14-BBCC-EA71FBFC6C2C}"/>
              </a:ext>
            </a:extLst>
          </p:cNvPr>
          <p:cNvSpPr/>
          <p:nvPr/>
        </p:nvSpPr>
        <p:spPr>
          <a:xfrm>
            <a:off x="29259" y="192367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745DF398-F317-4905-B8C2-66208A13B42B}"/>
              </a:ext>
            </a:extLst>
          </p:cNvPr>
          <p:cNvSpPr/>
          <p:nvPr/>
        </p:nvSpPr>
        <p:spPr>
          <a:xfrm>
            <a:off x="29259" y="402226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id="{CA444860-9582-40F6-AA70-DEFCE59D252D}"/>
              </a:ext>
            </a:extLst>
          </p:cNvPr>
          <p:cNvSpPr txBox="1"/>
          <p:nvPr/>
        </p:nvSpPr>
        <p:spPr>
          <a:xfrm>
            <a:off x="205147" y="2585170"/>
            <a:ext cx="2788724" cy="1077218"/>
          </a:xfrm>
          <a:prstGeom prst="rect">
            <a:avLst/>
          </a:prstGeom>
          <a:solidFill>
            <a:schemeClr val="accent2"/>
          </a:solidFill>
        </p:spPr>
        <p:txBody>
          <a:bodyPr wrap="square" rtlCol="0">
            <a:spAutoFit/>
          </a:bodyPr>
          <a:lstStyle/>
          <a:p>
            <a:pPr algn="ctr"/>
            <a:r>
              <a:rPr lang="es-ES" sz="1600" dirty="0" err="1"/>
              <a:t>Best</a:t>
            </a:r>
            <a:r>
              <a:rPr lang="es-ES" sz="1600" dirty="0"/>
              <a:t> </a:t>
            </a:r>
            <a:r>
              <a:rPr lang="es-ES" sz="1600" dirty="0" err="1"/>
              <a:t>Scenario</a:t>
            </a:r>
            <a:r>
              <a:rPr lang="es-ES" sz="1600" dirty="0"/>
              <a:t>: Mean </a:t>
            </a:r>
            <a:r>
              <a:rPr lang="es-ES" sz="1600" dirty="0" err="1"/>
              <a:t>reduction</a:t>
            </a:r>
            <a:r>
              <a:rPr lang="es-ES" sz="1600" dirty="0"/>
              <a:t> </a:t>
            </a:r>
            <a:r>
              <a:rPr lang="es-ES" sz="1600" dirty="0" err="1"/>
              <a:t>of</a:t>
            </a:r>
            <a:r>
              <a:rPr lang="es-ES" sz="1600" dirty="0"/>
              <a:t> </a:t>
            </a:r>
            <a:r>
              <a:rPr lang="es-ES" sz="1600" dirty="0" err="1"/>
              <a:t>days</a:t>
            </a:r>
            <a:r>
              <a:rPr lang="es-ES" sz="1600" dirty="0"/>
              <a:t> </a:t>
            </a:r>
            <a:r>
              <a:rPr lang="es-ES" sz="1600" dirty="0" err="1"/>
              <a:t>with</a:t>
            </a:r>
            <a:r>
              <a:rPr lang="es-ES" sz="1600" dirty="0"/>
              <a:t> </a:t>
            </a:r>
            <a:r>
              <a:rPr lang="es-ES" sz="1600" dirty="0" err="1"/>
              <a:t>rainfall</a:t>
            </a:r>
            <a:r>
              <a:rPr lang="es-ES" sz="1600" dirty="0"/>
              <a:t> &gt;0,1mm in 4.5% (2022-2100)</a:t>
            </a:r>
          </a:p>
        </p:txBody>
      </p:sp>
      <p:sp>
        <p:nvSpPr>
          <p:cNvPr id="25" name="CuadroTexto 24">
            <a:extLst>
              <a:ext uri="{FF2B5EF4-FFF2-40B4-BE49-F238E27FC236}">
                <a16:creationId xmlns:a16="http://schemas.microsoft.com/office/drawing/2014/main" id="{5CA89037-2948-41C3-A16D-597615059949}"/>
              </a:ext>
            </a:extLst>
          </p:cNvPr>
          <p:cNvSpPr txBox="1"/>
          <p:nvPr/>
        </p:nvSpPr>
        <p:spPr>
          <a:xfrm>
            <a:off x="3269271" y="2575812"/>
            <a:ext cx="2682723" cy="1077218"/>
          </a:xfrm>
          <a:prstGeom prst="rect">
            <a:avLst/>
          </a:prstGeom>
          <a:solidFill>
            <a:srgbClr val="FFFF00"/>
          </a:solidFill>
        </p:spPr>
        <p:txBody>
          <a:bodyPr wrap="square" rtlCol="0">
            <a:spAutoFit/>
          </a:bodyPr>
          <a:lstStyle/>
          <a:p>
            <a:pPr algn="ctr"/>
            <a:r>
              <a:rPr lang="es-ES" sz="1600" dirty="0"/>
              <a:t>Medium </a:t>
            </a:r>
            <a:r>
              <a:rPr lang="es-ES" sz="1600" dirty="0" err="1"/>
              <a:t>Scenario</a:t>
            </a:r>
            <a:r>
              <a:rPr lang="es-ES" sz="1600" dirty="0"/>
              <a:t>: Mean </a:t>
            </a:r>
            <a:r>
              <a:rPr lang="es-ES" sz="1600" dirty="0" err="1"/>
              <a:t>reduction</a:t>
            </a:r>
            <a:r>
              <a:rPr lang="es-ES" sz="1600" dirty="0"/>
              <a:t> </a:t>
            </a:r>
            <a:r>
              <a:rPr lang="es-ES" sz="1600" dirty="0" err="1"/>
              <a:t>of</a:t>
            </a:r>
            <a:r>
              <a:rPr lang="es-ES" sz="1600" dirty="0"/>
              <a:t> </a:t>
            </a:r>
            <a:r>
              <a:rPr lang="es-ES" sz="1600" dirty="0" err="1"/>
              <a:t>days</a:t>
            </a:r>
            <a:r>
              <a:rPr lang="es-ES" sz="1600" dirty="0"/>
              <a:t> </a:t>
            </a:r>
            <a:r>
              <a:rPr lang="es-ES" sz="1600" dirty="0" err="1"/>
              <a:t>with</a:t>
            </a:r>
            <a:r>
              <a:rPr lang="es-ES" sz="1600" dirty="0"/>
              <a:t> </a:t>
            </a:r>
            <a:r>
              <a:rPr lang="es-ES" sz="1600" dirty="0" err="1"/>
              <a:t>rainfall</a:t>
            </a:r>
            <a:r>
              <a:rPr lang="es-ES" sz="1600" dirty="0"/>
              <a:t> &gt;0,1mm in 13% (2022-2100)</a:t>
            </a:r>
          </a:p>
        </p:txBody>
      </p:sp>
      <p:sp>
        <p:nvSpPr>
          <p:cNvPr id="26" name="CuadroTexto 25">
            <a:extLst>
              <a:ext uri="{FF2B5EF4-FFF2-40B4-BE49-F238E27FC236}">
                <a16:creationId xmlns:a16="http://schemas.microsoft.com/office/drawing/2014/main" id="{4CF00990-E0BB-46A6-A821-1641E21B0F9E}"/>
              </a:ext>
            </a:extLst>
          </p:cNvPr>
          <p:cNvSpPr txBox="1"/>
          <p:nvPr/>
        </p:nvSpPr>
        <p:spPr>
          <a:xfrm>
            <a:off x="6234394" y="2578610"/>
            <a:ext cx="2682723" cy="1077218"/>
          </a:xfrm>
          <a:prstGeom prst="rect">
            <a:avLst/>
          </a:prstGeom>
          <a:solidFill>
            <a:srgbClr val="FF0000"/>
          </a:solidFill>
        </p:spPr>
        <p:txBody>
          <a:bodyPr wrap="square" rtlCol="0">
            <a:spAutoFit/>
          </a:bodyPr>
          <a:lstStyle/>
          <a:p>
            <a:pPr algn="ctr"/>
            <a:r>
              <a:rPr lang="es-ES" sz="1600" dirty="0" err="1"/>
              <a:t>Worst</a:t>
            </a:r>
            <a:r>
              <a:rPr lang="es-ES" sz="1600" dirty="0"/>
              <a:t> </a:t>
            </a:r>
            <a:r>
              <a:rPr lang="es-ES" sz="1600" dirty="0" err="1"/>
              <a:t>Scenario</a:t>
            </a:r>
            <a:r>
              <a:rPr lang="es-ES" sz="1600" dirty="0"/>
              <a:t>: Mean </a:t>
            </a:r>
            <a:r>
              <a:rPr lang="es-ES" sz="1600" dirty="0" err="1"/>
              <a:t>reduction</a:t>
            </a:r>
            <a:r>
              <a:rPr lang="es-ES" sz="1600" dirty="0"/>
              <a:t> </a:t>
            </a:r>
            <a:r>
              <a:rPr lang="es-ES" sz="1600" dirty="0" err="1"/>
              <a:t>of</a:t>
            </a:r>
            <a:r>
              <a:rPr lang="es-ES" sz="1600" dirty="0"/>
              <a:t> </a:t>
            </a:r>
            <a:r>
              <a:rPr lang="es-ES" sz="1600" dirty="0" err="1"/>
              <a:t>days</a:t>
            </a:r>
            <a:r>
              <a:rPr lang="es-ES" sz="1600" dirty="0"/>
              <a:t> </a:t>
            </a:r>
            <a:r>
              <a:rPr lang="es-ES" sz="1600" dirty="0" err="1"/>
              <a:t>with</a:t>
            </a:r>
            <a:r>
              <a:rPr lang="es-ES" sz="1600" dirty="0"/>
              <a:t> </a:t>
            </a:r>
            <a:r>
              <a:rPr lang="es-ES" sz="1600" dirty="0" err="1"/>
              <a:t>rainfall</a:t>
            </a:r>
            <a:r>
              <a:rPr lang="es-ES" sz="1600" dirty="0"/>
              <a:t> &gt;0,1mm in 27% (2022-2100)</a:t>
            </a:r>
          </a:p>
        </p:txBody>
      </p:sp>
      <p:pic>
        <p:nvPicPr>
          <p:cNvPr id="38" name="Imagen 37">
            <a:extLst>
              <a:ext uri="{FF2B5EF4-FFF2-40B4-BE49-F238E27FC236}">
                <a16:creationId xmlns:a16="http://schemas.microsoft.com/office/drawing/2014/main" id="{DA7E62E7-5655-449F-B1B3-DC370ABCBEC2}"/>
              </a:ext>
            </a:extLst>
          </p:cNvPr>
          <p:cNvPicPr>
            <a:picLocks noChangeAspect="1"/>
          </p:cNvPicPr>
          <p:nvPr/>
        </p:nvPicPr>
        <p:blipFill>
          <a:blip r:embed="rId6"/>
          <a:stretch>
            <a:fillRect/>
          </a:stretch>
        </p:blipFill>
        <p:spPr>
          <a:xfrm>
            <a:off x="7668344" y="54182"/>
            <a:ext cx="1438438" cy="214236"/>
          </a:xfrm>
          <a:prstGeom prst="rect">
            <a:avLst/>
          </a:prstGeom>
        </p:spPr>
      </p:pic>
    </p:spTree>
    <p:extLst>
      <p:ext uri="{BB962C8B-B14F-4D97-AF65-F5344CB8AC3E}">
        <p14:creationId xmlns:p14="http://schemas.microsoft.com/office/powerpoint/2010/main" val="1864752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64A69213-F7EF-4638-891C-358A2C21A4E6}"/>
              </a:ext>
            </a:extLst>
          </p:cNvPr>
          <p:cNvSpPr txBox="1"/>
          <p:nvPr/>
        </p:nvSpPr>
        <p:spPr>
          <a:xfrm>
            <a:off x="130619" y="1095708"/>
            <a:ext cx="2304256" cy="261610"/>
          </a:xfrm>
          <a:prstGeom prst="rect">
            <a:avLst/>
          </a:prstGeom>
          <a:noFill/>
        </p:spPr>
        <p:txBody>
          <a:bodyPr wrap="square" rtlCol="0">
            <a:spAutoFit/>
          </a:bodyPr>
          <a:lstStyle/>
          <a:p>
            <a:r>
              <a:rPr lang="es-ES" sz="1100" dirty="0">
                <a:solidFill>
                  <a:srgbClr val="0070C0"/>
                </a:solidFill>
              </a:rPr>
              <a:t>CMIP-6:</a:t>
            </a:r>
          </a:p>
        </p:txBody>
      </p:sp>
      <p:sp>
        <p:nvSpPr>
          <p:cNvPr id="14" name="CuadroTexto 13">
            <a:extLst>
              <a:ext uri="{FF2B5EF4-FFF2-40B4-BE49-F238E27FC236}">
                <a16:creationId xmlns:a16="http://schemas.microsoft.com/office/drawing/2014/main" id="{C0615566-96A9-4604-B3B1-35C59DA4DE9F}"/>
              </a:ext>
            </a:extLst>
          </p:cNvPr>
          <p:cNvSpPr txBox="1"/>
          <p:nvPr/>
        </p:nvSpPr>
        <p:spPr>
          <a:xfrm>
            <a:off x="101267" y="3101392"/>
            <a:ext cx="2304256" cy="261610"/>
          </a:xfrm>
          <a:prstGeom prst="rect">
            <a:avLst/>
          </a:prstGeom>
          <a:noFill/>
        </p:spPr>
        <p:txBody>
          <a:bodyPr wrap="square" rtlCol="0">
            <a:spAutoFit/>
          </a:bodyPr>
          <a:lstStyle/>
          <a:p>
            <a:r>
              <a:rPr lang="es-ES" sz="1100" dirty="0">
                <a:solidFill>
                  <a:srgbClr val="0070C0"/>
                </a:solidFill>
              </a:rPr>
              <a:t>EURO-CORDEX:</a:t>
            </a:r>
          </a:p>
        </p:txBody>
      </p:sp>
      <p:sp>
        <p:nvSpPr>
          <p:cNvPr id="23" name="Rectangle 2">
            <a:extLst>
              <a:ext uri="{FF2B5EF4-FFF2-40B4-BE49-F238E27FC236}">
                <a16:creationId xmlns:a16="http://schemas.microsoft.com/office/drawing/2014/main" id="{E13D4FDA-FD21-4170-AB43-5DD33E9896BE}"/>
              </a:ext>
            </a:extLst>
          </p:cNvPr>
          <p:cNvSpPr>
            <a:spLocks noChangeArrowheads="1"/>
          </p:cNvSpPr>
          <p:nvPr/>
        </p:nvSpPr>
        <p:spPr bwMode="auto">
          <a:xfrm>
            <a:off x="199768" y="672516"/>
            <a:ext cx="864096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s-E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Images with number of days per year with precipitation greater than 1 mm for each model, as well as the mean of the set for the bias-adjusted results (using ISIMIP-3 methodology) and the original data. One per future scenario (SSP126, SSP245, SSP585 // RCP 2.6, RCP 4.5, RCP 8.5).</a:t>
            </a:r>
            <a:endParaRPr kumimoji="0" lang="es-ES" altLang="es-ES" sz="700" b="0" i="0" u="none" strike="noStrike" cap="none" normalizeH="0" baseline="0" dirty="0">
              <a:ln>
                <a:noFill/>
              </a:ln>
              <a:solidFill>
                <a:schemeClr val="tx1"/>
              </a:solidFill>
              <a:effectLst/>
            </a:endParaRPr>
          </a:p>
        </p:txBody>
      </p:sp>
      <p:sp>
        <p:nvSpPr>
          <p:cNvPr id="21" name="Rectángulo 20">
            <a:extLst>
              <a:ext uri="{FF2B5EF4-FFF2-40B4-BE49-F238E27FC236}">
                <a16:creationId xmlns:a16="http://schemas.microsoft.com/office/drawing/2014/main" id="{3D111C2A-6351-4D0E-9A7B-211C6EF0D065}"/>
              </a:ext>
            </a:extLst>
          </p:cNvPr>
          <p:cNvSpPr/>
          <p:nvPr/>
        </p:nvSpPr>
        <p:spPr>
          <a:xfrm>
            <a:off x="6038136" y="194082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a:extLst>
              <a:ext uri="{FF2B5EF4-FFF2-40B4-BE49-F238E27FC236}">
                <a16:creationId xmlns:a16="http://schemas.microsoft.com/office/drawing/2014/main" id="{CBA55D2A-DBDF-4E4C-8B18-4DC59167CD13}"/>
              </a:ext>
            </a:extLst>
          </p:cNvPr>
          <p:cNvSpPr/>
          <p:nvPr/>
        </p:nvSpPr>
        <p:spPr>
          <a:xfrm>
            <a:off x="6008818" y="3939902"/>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9ED6F1B5-3C20-46BA-807C-899DA0906819}"/>
              </a:ext>
            </a:extLst>
          </p:cNvPr>
          <p:cNvSpPr/>
          <p:nvPr/>
        </p:nvSpPr>
        <p:spPr>
          <a:xfrm>
            <a:off x="3075290" y="3982461"/>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A62F52E6-2113-4C92-917B-D59CE6AA0250}"/>
              </a:ext>
            </a:extLst>
          </p:cNvPr>
          <p:cNvSpPr/>
          <p:nvPr/>
        </p:nvSpPr>
        <p:spPr>
          <a:xfrm>
            <a:off x="3075290" y="1934603"/>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F5EC252C-80B8-404D-B2DE-DBA327856AAB}"/>
              </a:ext>
            </a:extLst>
          </p:cNvPr>
          <p:cNvSpPr/>
          <p:nvPr/>
        </p:nvSpPr>
        <p:spPr>
          <a:xfrm>
            <a:off x="29259" y="192367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9DC97899-3E8B-4A53-9C28-B9FDD8A63484}"/>
              </a:ext>
            </a:extLst>
          </p:cNvPr>
          <p:cNvSpPr/>
          <p:nvPr/>
        </p:nvSpPr>
        <p:spPr>
          <a:xfrm>
            <a:off x="55752" y="3982461"/>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CA74C4EC-A645-4EDC-80CC-8731D8663CA6}"/>
              </a:ext>
            </a:extLst>
          </p:cNvPr>
          <p:cNvSpPr txBox="1"/>
          <p:nvPr/>
        </p:nvSpPr>
        <p:spPr>
          <a:xfrm>
            <a:off x="262327" y="223293"/>
            <a:ext cx="6120680" cy="369332"/>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daily</a:t>
            </a:r>
            <a:r>
              <a:rPr lang="es-ES" b="1" dirty="0">
                <a:solidFill>
                  <a:srgbClr val="00B050"/>
                </a:solidFill>
              </a:rPr>
              <a:t> </a:t>
            </a:r>
            <a:r>
              <a:rPr lang="es-ES" b="1" dirty="0" err="1">
                <a:solidFill>
                  <a:srgbClr val="00B050"/>
                </a:solidFill>
              </a:rPr>
              <a:t>resolution</a:t>
            </a:r>
            <a:endParaRPr lang="es-ES" b="1" dirty="0">
              <a:solidFill>
                <a:srgbClr val="00B050"/>
              </a:solidFill>
            </a:endParaRPr>
          </a:p>
        </p:txBody>
      </p:sp>
      <p:pic>
        <p:nvPicPr>
          <p:cNvPr id="34" name="Imagen 33">
            <a:extLst>
              <a:ext uri="{FF2B5EF4-FFF2-40B4-BE49-F238E27FC236}">
                <a16:creationId xmlns:a16="http://schemas.microsoft.com/office/drawing/2014/main" id="{5E450B3E-0C3A-4BF1-8386-90B7D64CD7E2}"/>
              </a:ext>
            </a:extLst>
          </p:cNvPr>
          <p:cNvPicPr>
            <a:picLocks noChangeAspect="1"/>
          </p:cNvPicPr>
          <p:nvPr/>
        </p:nvPicPr>
        <p:blipFill>
          <a:blip r:embed="rId2"/>
          <a:stretch>
            <a:fillRect/>
          </a:stretch>
        </p:blipFill>
        <p:spPr>
          <a:xfrm>
            <a:off x="7668344" y="54182"/>
            <a:ext cx="1438438" cy="214236"/>
          </a:xfrm>
          <a:prstGeom prst="rect">
            <a:avLst/>
          </a:prstGeom>
        </p:spPr>
      </p:pic>
      <p:sp>
        <p:nvSpPr>
          <p:cNvPr id="31" name="CuadroTexto 30">
            <a:extLst>
              <a:ext uri="{FF2B5EF4-FFF2-40B4-BE49-F238E27FC236}">
                <a16:creationId xmlns:a16="http://schemas.microsoft.com/office/drawing/2014/main" id="{0A2B1BD8-635C-47D7-B750-EE2BBE27BAD7}"/>
              </a:ext>
            </a:extLst>
          </p:cNvPr>
          <p:cNvSpPr txBox="1"/>
          <p:nvPr/>
        </p:nvSpPr>
        <p:spPr>
          <a:xfrm>
            <a:off x="1282747" y="1163078"/>
            <a:ext cx="576064" cy="200055"/>
          </a:xfrm>
          <a:prstGeom prst="rect">
            <a:avLst/>
          </a:prstGeom>
          <a:noFill/>
        </p:spPr>
        <p:txBody>
          <a:bodyPr wrap="square" rtlCol="0">
            <a:spAutoFit/>
          </a:bodyPr>
          <a:lstStyle/>
          <a:p>
            <a:pPr algn="ctr"/>
            <a:r>
              <a:rPr lang="es-ES" sz="700" b="1" dirty="0">
                <a:solidFill>
                  <a:srgbClr val="0070C0"/>
                </a:solidFill>
              </a:rPr>
              <a:t>SSP 2.6</a:t>
            </a:r>
          </a:p>
        </p:txBody>
      </p:sp>
      <p:sp>
        <p:nvSpPr>
          <p:cNvPr id="32" name="CuadroTexto 31">
            <a:extLst>
              <a:ext uri="{FF2B5EF4-FFF2-40B4-BE49-F238E27FC236}">
                <a16:creationId xmlns:a16="http://schemas.microsoft.com/office/drawing/2014/main" id="{D9524F63-5893-4D93-AFF6-012FD141CBE1}"/>
              </a:ext>
            </a:extLst>
          </p:cNvPr>
          <p:cNvSpPr txBox="1"/>
          <p:nvPr/>
        </p:nvSpPr>
        <p:spPr>
          <a:xfrm>
            <a:off x="4268529" y="1185917"/>
            <a:ext cx="576064" cy="200055"/>
          </a:xfrm>
          <a:prstGeom prst="rect">
            <a:avLst/>
          </a:prstGeom>
          <a:noFill/>
        </p:spPr>
        <p:txBody>
          <a:bodyPr wrap="square" rtlCol="0">
            <a:spAutoFit/>
          </a:bodyPr>
          <a:lstStyle/>
          <a:p>
            <a:pPr algn="ctr"/>
            <a:r>
              <a:rPr lang="es-ES" sz="700" b="1" dirty="0">
                <a:solidFill>
                  <a:srgbClr val="0070C0"/>
                </a:solidFill>
              </a:rPr>
              <a:t>SSP 4.5</a:t>
            </a:r>
          </a:p>
        </p:txBody>
      </p:sp>
      <p:sp>
        <p:nvSpPr>
          <p:cNvPr id="33" name="CuadroTexto 32">
            <a:extLst>
              <a:ext uri="{FF2B5EF4-FFF2-40B4-BE49-F238E27FC236}">
                <a16:creationId xmlns:a16="http://schemas.microsoft.com/office/drawing/2014/main" id="{2814ADD4-535E-4514-BC6C-2242BAABF018}"/>
              </a:ext>
            </a:extLst>
          </p:cNvPr>
          <p:cNvSpPr txBox="1"/>
          <p:nvPr/>
        </p:nvSpPr>
        <p:spPr>
          <a:xfrm>
            <a:off x="7254311" y="1174807"/>
            <a:ext cx="576064" cy="200055"/>
          </a:xfrm>
          <a:prstGeom prst="rect">
            <a:avLst/>
          </a:prstGeom>
          <a:noFill/>
        </p:spPr>
        <p:txBody>
          <a:bodyPr wrap="square" rtlCol="0">
            <a:spAutoFit/>
          </a:bodyPr>
          <a:lstStyle/>
          <a:p>
            <a:pPr algn="ctr"/>
            <a:r>
              <a:rPr lang="es-ES" sz="700" b="1" dirty="0">
                <a:solidFill>
                  <a:srgbClr val="0070C0"/>
                </a:solidFill>
              </a:rPr>
              <a:t>SSP 8.5</a:t>
            </a:r>
          </a:p>
        </p:txBody>
      </p:sp>
      <p:sp>
        <p:nvSpPr>
          <p:cNvPr id="35" name="CuadroTexto 34">
            <a:extLst>
              <a:ext uri="{FF2B5EF4-FFF2-40B4-BE49-F238E27FC236}">
                <a16:creationId xmlns:a16="http://schemas.microsoft.com/office/drawing/2014/main" id="{CB37BCCF-94CF-468D-B2EA-7D73F66D229F}"/>
              </a:ext>
            </a:extLst>
          </p:cNvPr>
          <p:cNvSpPr txBox="1"/>
          <p:nvPr/>
        </p:nvSpPr>
        <p:spPr>
          <a:xfrm>
            <a:off x="1277751" y="3209617"/>
            <a:ext cx="576064" cy="200055"/>
          </a:xfrm>
          <a:prstGeom prst="rect">
            <a:avLst/>
          </a:prstGeom>
          <a:noFill/>
        </p:spPr>
        <p:txBody>
          <a:bodyPr wrap="square" rtlCol="0">
            <a:spAutoFit/>
          </a:bodyPr>
          <a:lstStyle/>
          <a:p>
            <a:pPr algn="ctr"/>
            <a:r>
              <a:rPr lang="es-ES" sz="700" b="1" dirty="0">
                <a:solidFill>
                  <a:srgbClr val="0070C0"/>
                </a:solidFill>
              </a:rPr>
              <a:t>RCP 2.6</a:t>
            </a:r>
          </a:p>
        </p:txBody>
      </p:sp>
      <p:sp>
        <p:nvSpPr>
          <p:cNvPr id="36" name="CuadroTexto 35">
            <a:extLst>
              <a:ext uri="{FF2B5EF4-FFF2-40B4-BE49-F238E27FC236}">
                <a16:creationId xmlns:a16="http://schemas.microsoft.com/office/drawing/2014/main" id="{2A1541EB-328F-4508-B3F8-17AE9FCBB76E}"/>
              </a:ext>
            </a:extLst>
          </p:cNvPr>
          <p:cNvSpPr txBox="1"/>
          <p:nvPr/>
        </p:nvSpPr>
        <p:spPr>
          <a:xfrm>
            <a:off x="4288774" y="3194413"/>
            <a:ext cx="576064" cy="200055"/>
          </a:xfrm>
          <a:prstGeom prst="rect">
            <a:avLst/>
          </a:prstGeom>
          <a:noFill/>
        </p:spPr>
        <p:txBody>
          <a:bodyPr wrap="square" rtlCol="0">
            <a:spAutoFit/>
          </a:bodyPr>
          <a:lstStyle/>
          <a:p>
            <a:pPr algn="ctr"/>
            <a:r>
              <a:rPr lang="es-ES" sz="700" b="1" dirty="0">
                <a:solidFill>
                  <a:srgbClr val="0070C0"/>
                </a:solidFill>
              </a:rPr>
              <a:t>RCP 4.5</a:t>
            </a:r>
          </a:p>
        </p:txBody>
      </p:sp>
      <p:sp>
        <p:nvSpPr>
          <p:cNvPr id="37" name="CuadroTexto 36">
            <a:extLst>
              <a:ext uri="{FF2B5EF4-FFF2-40B4-BE49-F238E27FC236}">
                <a16:creationId xmlns:a16="http://schemas.microsoft.com/office/drawing/2014/main" id="{E55A69A3-D67B-4CD3-8B17-4F2D73A041CB}"/>
              </a:ext>
            </a:extLst>
          </p:cNvPr>
          <p:cNvSpPr txBox="1"/>
          <p:nvPr/>
        </p:nvSpPr>
        <p:spPr>
          <a:xfrm>
            <a:off x="7281155" y="3209617"/>
            <a:ext cx="576064" cy="200055"/>
          </a:xfrm>
          <a:prstGeom prst="rect">
            <a:avLst/>
          </a:prstGeom>
          <a:noFill/>
        </p:spPr>
        <p:txBody>
          <a:bodyPr wrap="square" rtlCol="0">
            <a:spAutoFit/>
          </a:bodyPr>
          <a:lstStyle/>
          <a:p>
            <a:pPr algn="ctr"/>
            <a:r>
              <a:rPr lang="es-ES" sz="700" b="1" dirty="0">
                <a:solidFill>
                  <a:srgbClr val="0070C0"/>
                </a:solidFill>
              </a:rPr>
              <a:t>RCP 8.5</a:t>
            </a:r>
          </a:p>
        </p:txBody>
      </p:sp>
      <p:pic>
        <p:nvPicPr>
          <p:cNvPr id="38" name="Imagen 37" descr="Gráfico&#10;&#10;Descripción generada automáticamente con confianza media">
            <a:extLst>
              <a:ext uri="{FF2B5EF4-FFF2-40B4-BE49-F238E27FC236}">
                <a16:creationId xmlns:a16="http://schemas.microsoft.com/office/drawing/2014/main" id="{C55DC71C-9288-45E6-92E5-522BB032C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31" y="3409673"/>
            <a:ext cx="2736304" cy="1577624"/>
          </a:xfrm>
          <a:prstGeom prst="rect">
            <a:avLst/>
          </a:prstGeom>
        </p:spPr>
      </p:pic>
      <p:pic>
        <p:nvPicPr>
          <p:cNvPr id="39" name="Imagen 38" descr="Gráfico&#10;&#10;Descripción generada automáticamente">
            <a:extLst>
              <a:ext uri="{FF2B5EF4-FFF2-40B4-BE49-F238E27FC236}">
                <a16:creationId xmlns:a16="http://schemas.microsoft.com/office/drawing/2014/main" id="{5D697EE2-430F-48AF-8918-698235F234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6830" y="3409673"/>
            <a:ext cx="2736304" cy="1578826"/>
          </a:xfrm>
          <a:prstGeom prst="rect">
            <a:avLst/>
          </a:prstGeom>
        </p:spPr>
      </p:pic>
      <p:pic>
        <p:nvPicPr>
          <p:cNvPr id="40" name="Imagen 39" descr="Imagen que contiene Gráfico&#10;&#10;Descripción generada automáticamente">
            <a:extLst>
              <a:ext uri="{FF2B5EF4-FFF2-40B4-BE49-F238E27FC236}">
                <a16:creationId xmlns:a16="http://schemas.microsoft.com/office/drawing/2014/main" id="{0CEEC52B-DA76-47E9-9ABE-76EFB38D42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0144" y="3415673"/>
            <a:ext cx="2736304" cy="1577624"/>
          </a:xfrm>
          <a:prstGeom prst="rect">
            <a:avLst/>
          </a:prstGeom>
        </p:spPr>
      </p:pic>
      <p:pic>
        <p:nvPicPr>
          <p:cNvPr id="41" name="Imagen 40">
            <a:extLst>
              <a:ext uri="{FF2B5EF4-FFF2-40B4-BE49-F238E27FC236}">
                <a16:creationId xmlns:a16="http://schemas.microsoft.com/office/drawing/2014/main" id="{37A06C8B-91B0-463C-BD76-B67E386A7642}"/>
              </a:ext>
            </a:extLst>
          </p:cNvPr>
          <p:cNvPicPr>
            <a:picLocks noChangeAspect="1"/>
          </p:cNvPicPr>
          <p:nvPr/>
        </p:nvPicPr>
        <p:blipFill>
          <a:blip r:embed="rId6"/>
          <a:stretch>
            <a:fillRect/>
          </a:stretch>
        </p:blipFill>
        <p:spPr>
          <a:xfrm>
            <a:off x="6121321" y="1385972"/>
            <a:ext cx="2719407" cy="1617826"/>
          </a:xfrm>
          <a:prstGeom prst="rect">
            <a:avLst/>
          </a:prstGeom>
        </p:spPr>
      </p:pic>
      <p:pic>
        <p:nvPicPr>
          <p:cNvPr id="42" name="Imagen 41" descr="Gráfico&#10;&#10;Descripción generada automáticamente">
            <a:extLst>
              <a:ext uri="{FF2B5EF4-FFF2-40B4-BE49-F238E27FC236}">
                <a16:creationId xmlns:a16="http://schemas.microsoft.com/office/drawing/2014/main" id="{B5A223B0-F9BE-428E-8E1E-DF3939A4CE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619" y="1445982"/>
            <a:ext cx="2774616" cy="1560931"/>
          </a:xfrm>
          <a:prstGeom prst="rect">
            <a:avLst/>
          </a:prstGeom>
        </p:spPr>
      </p:pic>
      <p:pic>
        <p:nvPicPr>
          <p:cNvPr id="43" name="Imagen 42">
            <a:extLst>
              <a:ext uri="{FF2B5EF4-FFF2-40B4-BE49-F238E27FC236}">
                <a16:creationId xmlns:a16="http://schemas.microsoft.com/office/drawing/2014/main" id="{D5034F75-62C8-4E12-8FBD-40704FC093F3}"/>
              </a:ext>
            </a:extLst>
          </p:cNvPr>
          <p:cNvPicPr>
            <a:picLocks noChangeAspect="1"/>
          </p:cNvPicPr>
          <p:nvPr/>
        </p:nvPicPr>
        <p:blipFill>
          <a:blip r:embed="rId8"/>
          <a:stretch>
            <a:fillRect/>
          </a:stretch>
        </p:blipFill>
        <p:spPr>
          <a:xfrm>
            <a:off x="3109585" y="1404637"/>
            <a:ext cx="2719407" cy="1599161"/>
          </a:xfrm>
          <a:prstGeom prst="rect">
            <a:avLst/>
          </a:prstGeom>
        </p:spPr>
      </p:pic>
    </p:spTree>
    <p:extLst>
      <p:ext uri="{BB962C8B-B14F-4D97-AF65-F5344CB8AC3E}">
        <p14:creationId xmlns:p14="http://schemas.microsoft.com/office/powerpoint/2010/main" val="3094766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a:extLst>
              <a:ext uri="{FF2B5EF4-FFF2-40B4-BE49-F238E27FC236}">
                <a16:creationId xmlns:a16="http://schemas.microsoft.com/office/drawing/2014/main" id="{BC19AF36-931A-4E05-B129-89C403D501DA}"/>
              </a:ext>
            </a:extLst>
          </p:cNvPr>
          <p:cNvPicPr>
            <a:picLocks noChangeAspect="1"/>
          </p:cNvPicPr>
          <p:nvPr/>
        </p:nvPicPr>
        <p:blipFill>
          <a:blip r:embed="rId2"/>
          <a:stretch>
            <a:fillRect/>
          </a:stretch>
        </p:blipFill>
        <p:spPr>
          <a:xfrm>
            <a:off x="6121321" y="1385972"/>
            <a:ext cx="2719407" cy="1617826"/>
          </a:xfrm>
          <a:prstGeom prst="rect">
            <a:avLst/>
          </a:prstGeom>
        </p:spPr>
      </p:pic>
      <p:pic>
        <p:nvPicPr>
          <p:cNvPr id="48" name="Imagen 47" descr="Gráfico&#10;&#10;Descripción generada automáticamente">
            <a:extLst>
              <a:ext uri="{FF2B5EF4-FFF2-40B4-BE49-F238E27FC236}">
                <a16:creationId xmlns:a16="http://schemas.microsoft.com/office/drawing/2014/main" id="{16212D62-637D-45B1-80A0-028568314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19" y="1445982"/>
            <a:ext cx="2774616" cy="1560931"/>
          </a:xfrm>
          <a:prstGeom prst="rect">
            <a:avLst/>
          </a:prstGeom>
        </p:spPr>
      </p:pic>
      <p:pic>
        <p:nvPicPr>
          <p:cNvPr id="49" name="Imagen 48">
            <a:extLst>
              <a:ext uri="{FF2B5EF4-FFF2-40B4-BE49-F238E27FC236}">
                <a16:creationId xmlns:a16="http://schemas.microsoft.com/office/drawing/2014/main" id="{CA78A830-D29E-4942-8B65-4E8CBF2981FE}"/>
              </a:ext>
            </a:extLst>
          </p:cNvPr>
          <p:cNvPicPr>
            <a:picLocks noChangeAspect="1"/>
          </p:cNvPicPr>
          <p:nvPr/>
        </p:nvPicPr>
        <p:blipFill>
          <a:blip r:embed="rId4"/>
          <a:stretch>
            <a:fillRect/>
          </a:stretch>
        </p:blipFill>
        <p:spPr>
          <a:xfrm>
            <a:off x="3109585" y="1404637"/>
            <a:ext cx="2719407" cy="1599161"/>
          </a:xfrm>
          <a:prstGeom prst="rect">
            <a:avLst/>
          </a:prstGeom>
        </p:spPr>
      </p:pic>
      <p:sp>
        <p:nvSpPr>
          <p:cNvPr id="14" name="CuadroTexto 13">
            <a:extLst>
              <a:ext uri="{FF2B5EF4-FFF2-40B4-BE49-F238E27FC236}">
                <a16:creationId xmlns:a16="http://schemas.microsoft.com/office/drawing/2014/main" id="{C0615566-96A9-4604-B3B1-35C59DA4DE9F}"/>
              </a:ext>
            </a:extLst>
          </p:cNvPr>
          <p:cNvSpPr txBox="1"/>
          <p:nvPr/>
        </p:nvSpPr>
        <p:spPr>
          <a:xfrm>
            <a:off x="101267" y="3101392"/>
            <a:ext cx="2304256" cy="261610"/>
          </a:xfrm>
          <a:prstGeom prst="rect">
            <a:avLst/>
          </a:prstGeom>
          <a:noFill/>
        </p:spPr>
        <p:txBody>
          <a:bodyPr wrap="square" rtlCol="0">
            <a:spAutoFit/>
          </a:bodyPr>
          <a:lstStyle/>
          <a:p>
            <a:r>
              <a:rPr lang="es-ES" sz="1100" dirty="0">
                <a:solidFill>
                  <a:srgbClr val="0070C0"/>
                </a:solidFill>
              </a:rPr>
              <a:t>EURO-CORDEX:</a:t>
            </a:r>
          </a:p>
        </p:txBody>
      </p:sp>
      <p:sp>
        <p:nvSpPr>
          <p:cNvPr id="18" name="CuadroTexto 17">
            <a:extLst>
              <a:ext uri="{FF2B5EF4-FFF2-40B4-BE49-F238E27FC236}">
                <a16:creationId xmlns:a16="http://schemas.microsoft.com/office/drawing/2014/main" id="{C8A25114-7BE7-46B2-A906-E77EC7B655C7}"/>
              </a:ext>
            </a:extLst>
          </p:cNvPr>
          <p:cNvSpPr txBox="1"/>
          <p:nvPr/>
        </p:nvSpPr>
        <p:spPr>
          <a:xfrm>
            <a:off x="1277751" y="3209617"/>
            <a:ext cx="576064" cy="200055"/>
          </a:xfrm>
          <a:prstGeom prst="rect">
            <a:avLst/>
          </a:prstGeom>
          <a:noFill/>
        </p:spPr>
        <p:txBody>
          <a:bodyPr wrap="square" rtlCol="0">
            <a:spAutoFit/>
          </a:bodyPr>
          <a:lstStyle/>
          <a:p>
            <a:pPr algn="ctr"/>
            <a:r>
              <a:rPr lang="es-ES" sz="700" b="1" dirty="0">
                <a:solidFill>
                  <a:srgbClr val="0070C0"/>
                </a:solidFill>
              </a:rPr>
              <a:t>RCP 2.6</a:t>
            </a:r>
          </a:p>
        </p:txBody>
      </p:sp>
      <p:sp>
        <p:nvSpPr>
          <p:cNvPr id="19" name="CuadroTexto 18">
            <a:extLst>
              <a:ext uri="{FF2B5EF4-FFF2-40B4-BE49-F238E27FC236}">
                <a16:creationId xmlns:a16="http://schemas.microsoft.com/office/drawing/2014/main" id="{8719D299-7D8B-401A-AC4C-C47E5D6B585C}"/>
              </a:ext>
            </a:extLst>
          </p:cNvPr>
          <p:cNvSpPr txBox="1"/>
          <p:nvPr/>
        </p:nvSpPr>
        <p:spPr>
          <a:xfrm>
            <a:off x="4288774" y="3194413"/>
            <a:ext cx="576064" cy="200055"/>
          </a:xfrm>
          <a:prstGeom prst="rect">
            <a:avLst/>
          </a:prstGeom>
          <a:noFill/>
        </p:spPr>
        <p:txBody>
          <a:bodyPr wrap="square" rtlCol="0">
            <a:spAutoFit/>
          </a:bodyPr>
          <a:lstStyle/>
          <a:p>
            <a:pPr algn="ctr"/>
            <a:r>
              <a:rPr lang="es-ES" sz="700" b="1" dirty="0">
                <a:solidFill>
                  <a:srgbClr val="0070C0"/>
                </a:solidFill>
              </a:rPr>
              <a:t>RCP 4.5</a:t>
            </a:r>
          </a:p>
        </p:txBody>
      </p:sp>
      <p:sp>
        <p:nvSpPr>
          <p:cNvPr id="20" name="CuadroTexto 19">
            <a:extLst>
              <a:ext uri="{FF2B5EF4-FFF2-40B4-BE49-F238E27FC236}">
                <a16:creationId xmlns:a16="http://schemas.microsoft.com/office/drawing/2014/main" id="{4D54126F-1180-4603-9822-B392DD1968FA}"/>
              </a:ext>
            </a:extLst>
          </p:cNvPr>
          <p:cNvSpPr txBox="1"/>
          <p:nvPr/>
        </p:nvSpPr>
        <p:spPr>
          <a:xfrm>
            <a:off x="7281155" y="3209617"/>
            <a:ext cx="576064" cy="200055"/>
          </a:xfrm>
          <a:prstGeom prst="rect">
            <a:avLst/>
          </a:prstGeom>
          <a:noFill/>
        </p:spPr>
        <p:txBody>
          <a:bodyPr wrap="square" rtlCol="0">
            <a:spAutoFit/>
          </a:bodyPr>
          <a:lstStyle/>
          <a:p>
            <a:pPr algn="ctr"/>
            <a:r>
              <a:rPr lang="es-ES" sz="700" b="1" dirty="0">
                <a:solidFill>
                  <a:srgbClr val="0070C0"/>
                </a:solidFill>
              </a:rPr>
              <a:t>RCP 8.5</a:t>
            </a:r>
          </a:p>
        </p:txBody>
      </p:sp>
      <p:pic>
        <p:nvPicPr>
          <p:cNvPr id="30" name="Imagen 39">
            <a:extLst>
              <a:ext uri="{FF2B5EF4-FFF2-40B4-BE49-F238E27FC236}">
                <a16:creationId xmlns:a16="http://schemas.microsoft.com/office/drawing/2014/main" id="{1091D71C-B786-4D9E-AACF-21BC70AA9C2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990" b="4350"/>
          <a:stretch/>
        </p:blipFill>
        <p:spPr bwMode="auto">
          <a:xfrm>
            <a:off x="109862" y="2883807"/>
            <a:ext cx="8850240" cy="404759"/>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6">
            <a:extLst>
              <a:ext uri="{FF2B5EF4-FFF2-40B4-BE49-F238E27FC236}">
                <a16:creationId xmlns:a16="http://schemas.microsoft.com/office/drawing/2014/main" id="{B14DE41E-0759-4EF6-9BB0-4AB467DB1612}"/>
              </a:ext>
            </a:extLst>
          </p:cNvPr>
          <p:cNvSpPr txBox="1"/>
          <p:nvPr/>
        </p:nvSpPr>
        <p:spPr>
          <a:xfrm>
            <a:off x="101267" y="3101392"/>
            <a:ext cx="2304256" cy="261610"/>
          </a:xfrm>
          <a:prstGeom prst="rect">
            <a:avLst/>
          </a:prstGeom>
          <a:noFill/>
        </p:spPr>
        <p:txBody>
          <a:bodyPr wrap="square" rtlCol="0">
            <a:spAutoFit/>
          </a:bodyPr>
          <a:lstStyle/>
          <a:p>
            <a:r>
              <a:rPr lang="es-ES" sz="1100" dirty="0">
                <a:solidFill>
                  <a:srgbClr val="0070C0"/>
                </a:solidFill>
              </a:rPr>
              <a:t>EURO-CORDEX:</a:t>
            </a:r>
          </a:p>
        </p:txBody>
      </p:sp>
      <p:sp>
        <p:nvSpPr>
          <p:cNvPr id="28" name="CuadroTexto 27">
            <a:extLst>
              <a:ext uri="{FF2B5EF4-FFF2-40B4-BE49-F238E27FC236}">
                <a16:creationId xmlns:a16="http://schemas.microsoft.com/office/drawing/2014/main" id="{64699021-663E-481E-A5E8-B349BEBC1354}"/>
              </a:ext>
            </a:extLst>
          </p:cNvPr>
          <p:cNvSpPr txBox="1"/>
          <p:nvPr/>
        </p:nvSpPr>
        <p:spPr>
          <a:xfrm>
            <a:off x="1282747" y="1163078"/>
            <a:ext cx="576064" cy="200055"/>
          </a:xfrm>
          <a:prstGeom prst="rect">
            <a:avLst/>
          </a:prstGeom>
          <a:noFill/>
        </p:spPr>
        <p:txBody>
          <a:bodyPr wrap="square" rtlCol="0">
            <a:spAutoFit/>
          </a:bodyPr>
          <a:lstStyle/>
          <a:p>
            <a:pPr algn="ctr"/>
            <a:r>
              <a:rPr lang="es-ES" sz="700" b="1" dirty="0">
                <a:solidFill>
                  <a:srgbClr val="0070C0"/>
                </a:solidFill>
              </a:rPr>
              <a:t>SSP 2.6</a:t>
            </a:r>
          </a:p>
        </p:txBody>
      </p:sp>
      <p:sp>
        <p:nvSpPr>
          <p:cNvPr id="29" name="CuadroTexto 28">
            <a:extLst>
              <a:ext uri="{FF2B5EF4-FFF2-40B4-BE49-F238E27FC236}">
                <a16:creationId xmlns:a16="http://schemas.microsoft.com/office/drawing/2014/main" id="{E7FB1232-530A-4322-8458-6CAEB21E780B}"/>
              </a:ext>
            </a:extLst>
          </p:cNvPr>
          <p:cNvSpPr txBox="1"/>
          <p:nvPr/>
        </p:nvSpPr>
        <p:spPr>
          <a:xfrm>
            <a:off x="4268529" y="1185917"/>
            <a:ext cx="576064" cy="200055"/>
          </a:xfrm>
          <a:prstGeom prst="rect">
            <a:avLst/>
          </a:prstGeom>
          <a:noFill/>
        </p:spPr>
        <p:txBody>
          <a:bodyPr wrap="square" rtlCol="0">
            <a:spAutoFit/>
          </a:bodyPr>
          <a:lstStyle/>
          <a:p>
            <a:pPr algn="ctr"/>
            <a:r>
              <a:rPr lang="es-ES" sz="700" b="1" dirty="0">
                <a:solidFill>
                  <a:srgbClr val="0070C0"/>
                </a:solidFill>
              </a:rPr>
              <a:t>SSP 4.5</a:t>
            </a:r>
          </a:p>
        </p:txBody>
      </p:sp>
      <p:sp>
        <p:nvSpPr>
          <p:cNvPr id="31" name="CuadroTexto 30">
            <a:extLst>
              <a:ext uri="{FF2B5EF4-FFF2-40B4-BE49-F238E27FC236}">
                <a16:creationId xmlns:a16="http://schemas.microsoft.com/office/drawing/2014/main" id="{8C6AC2FB-4AEB-4BF2-9358-5E0C1E5B1F4D}"/>
              </a:ext>
            </a:extLst>
          </p:cNvPr>
          <p:cNvSpPr txBox="1"/>
          <p:nvPr/>
        </p:nvSpPr>
        <p:spPr>
          <a:xfrm>
            <a:off x="7254311" y="1174807"/>
            <a:ext cx="576064" cy="200055"/>
          </a:xfrm>
          <a:prstGeom prst="rect">
            <a:avLst/>
          </a:prstGeom>
          <a:noFill/>
        </p:spPr>
        <p:txBody>
          <a:bodyPr wrap="square" rtlCol="0">
            <a:spAutoFit/>
          </a:bodyPr>
          <a:lstStyle/>
          <a:p>
            <a:pPr algn="ctr"/>
            <a:r>
              <a:rPr lang="es-ES" sz="700" b="1" dirty="0">
                <a:solidFill>
                  <a:srgbClr val="0070C0"/>
                </a:solidFill>
              </a:rPr>
              <a:t>SSP 8.5</a:t>
            </a:r>
          </a:p>
        </p:txBody>
      </p:sp>
      <p:sp>
        <p:nvSpPr>
          <p:cNvPr id="32" name="CuadroTexto 31">
            <a:extLst>
              <a:ext uri="{FF2B5EF4-FFF2-40B4-BE49-F238E27FC236}">
                <a16:creationId xmlns:a16="http://schemas.microsoft.com/office/drawing/2014/main" id="{0382B750-850E-467B-BCE2-C2609C3413B1}"/>
              </a:ext>
            </a:extLst>
          </p:cNvPr>
          <p:cNvSpPr txBox="1"/>
          <p:nvPr/>
        </p:nvSpPr>
        <p:spPr>
          <a:xfrm>
            <a:off x="1277751" y="3209617"/>
            <a:ext cx="576064" cy="200055"/>
          </a:xfrm>
          <a:prstGeom prst="rect">
            <a:avLst/>
          </a:prstGeom>
          <a:noFill/>
        </p:spPr>
        <p:txBody>
          <a:bodyPr wrap="square" rtlCol="0">
            <a:spAutoFit/>
          </a:bodyPr>
          <a:lstStyle/>
          <a:p>
            <a:pPr algn="ctr"/>
            <a:r>
              <a:rPr lang="es-ES" sz="700" b="1" dirty="0">
                <a:solidFill>
                  <a:srgbClr val="0070C0"/>
                </a:solidFill>
              </a:rPr>
              <a:t>RCP 2.6</a:t>
            </a:r>
          </a:p>
        </p:txBody>
      </p:sp>
      <p:sp>
        <p:nvSpPr>
          <p:cNvPr id="33" name="CuadroTexto 32">
            <a:extLst>
              <a:ext uri="{FF2B5EF4-FFF2-40B4-BE49-F238E27FC236}">
                <a16:creationId xmlns:a16="http://schemas.microsoft.com/office/drawing/2014/main" id="{E5A95E59-1026-4E45-80BA-991E5F7B80C4}"/>
              </a:ext>
            </a:extLst>
          </p:cNvPr>
          <p:cNvSpPr txBox="1"/>
          <p:nvPr/>
        </p:nvSpPr>
        <p:spPr>
          <a:xfrm>
            <a:off x="4288774" y="3194413"/>
            <a:ext cx="576064" cy="200055"/>
          </a:xfrm>
          <a:prstGeom prst="rect">
            <a:avLst/>
          </a:prstGeom>
          <a:noFill/>
        </p:spPr>
        <p:txBody>
          <a:bodyPr wrap="square" rtlCol="0">
            <a:spAutoFit/>
          </a:bodyPr>
          <a:lstStyle/>
          <a:p>
            <a:pPr algn="ctr"/>
            <a:r>
              <a:rPr lang="es-ES" sz="700" b="1" dirty="0">
                <a:solidFill>
                  <a:srgbClr val="0070C0"/>
                </a:solidFill>
              </a:rPr>
              <a:t>RCP 4.5</a:t>
            </a:r>
          </a:p>
        </p:txBody>
      </p:sp>
      <p:sp>
        <p:nvSpPr>
          <p:cNvPr id="34" name="CuadroTexto 33">
            <a:extLst>
              <a:ext uri="{FF2B5EF4-FFF2-40B4-BE49-F238E27FC236}">
                <a16:creationId xmlns:a16="http://schemas.microsoft.com/office/drawing/2014/main" id="{881B7061-031E-4DA2-8B6B-40462562B6F3}"/>
              </a:ext>
            </a:extLst>
          </p:cNvPr>
          <p:cNvSpPr txBox="1"/>
          <p:nvPr/>
        </p:nvSpPr>
        <p:spPr>
          <a:xfrm>
            <a:off x="7281155" y="3209617"/>
            <a:ext cx="576064" cy="200055"/>
          </a:xfrm>
          <a:prstGeom prst="rect">
            <a:avLst/>
          </a:prstGeom>
          <a:noFill/>
        </p:spPr>
        <p:txBody>
          <a:bodyPr wrap="square" rtlCol="0">
            <a:spAutoFit/>
          </a:bodyPr>
          <a:lstStyle/>
          <a:p>
            <a:pPr algn="ctr"/>
            <a:r>
              <a:rPr lang="es-ES" sz="700" b="1" dirty="0">
                <a:solidFill>
                  <a:srgbClr val="0070C0"/>
                </a:solidFill>
              </a:rPr>
              <a:t>RCP 8.5</a:t>
            </a:r>
          </a:p>
        </p:txBody>
      </p:sp>
      <p:pic>
        <p:nvPicPr>
          <p:cNvPr id="36" name="Imagen 35" descr="Gráfico&#10;&#10;Descripción generada automáticamente con confianza media">
            <a:extLst>
              <a:ext uri="{FF2B5EF4-FFF2-40B4-BE49-F238E27FC236}">
                <a16:creationId xmlns:a16="http://schemas.microsoft.com/office/drawing/2014/main" id="{EDBC87E2-6BC0-4CB2-8D05-5F983AE85B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931" y="3409673"/>
            <a:ext cx="2736304" cy="1577624"/>
          </a:xfrm>
          <a:prstGeom prst="rect">
            <a:avLst/>
          </a:prstGeom>
        </p:spPr>
      </p:pic>
      <p:pic>
        <p:nvPicPr>
          <p:cNvPr id="37" name="Imagen 36" descr="Gráfico&#10;&#10;Descripción generada automáticamente">
            <a:extLst>
              <a:ext uri="{FF2B5EF4-FFF2-40B4-BE49-F238E27FC236}">
                <a16:creationId xmlns:a16="http://schemas.microsoft.com/office/drawing/2014/main" id="{589F2AF9-9B8D-4D1C-8302-B4019AA3AD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6830" y="3409673"/>
            <a:ext cx="2736304" cy="1578826"/>
          </a:xfrm>
          <a:prstGeom prst="rect">
            <a:avLst/>
          </a:prstGeom>
        </p:spPr>
      </p:pic>
      <p:pic>
        <p:nvPicPr>
          <p:cNvPr id="38" name="Imagen 37" descr="Imagen que contiene Gráfico&#10;&#10;Descripción generada automáticamente">
            <a:extLst>
              <a:ext uri="{FF2B5EF4-FFF2-40B4-BE49-F238E27FC236}">
                <a16:creationId xmlns:a16="http://schemas.microsoft.com/office/drawing/2014/main" id="{19BCE593-FC34-4B0C-A941-B64803735B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0144" y="3415673"/>
            <a:ext cx="2736304" cy="1577624"/>
          </a:xfrm>
          <a:prstGeom prst="rect">
            <a:avLst/>
          </a:prstGeom>
        </p:spPr>
      </p:pic>
      <p:sp>
        <p:nvSpPr>
          <p:cNvPr id="39" name="Rectángulo 38">
            <a:extLst>
              <a:ext uri="{FF2B5EF4-FFF2-40B4-BE49-F238E27FC236}">
                <a16:creationId xmlns:a16="http://schemas.microsoft.com/office/drawing/2014/main" id="{F3D56D5B-5A9E-4664-8AAF-716456975D3E}"/>
              </a:ext>
            </a:extLst>
          </p:cNvPr>
          <p:cNvSpPr/>
          <p:nvPr/>
        </p:nvSpPr>
        <p:spPr>
          <a:xfrm>
            <a:off x="6038136" y="194082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39">
            <a:extLst>
              <a:ext uri="{FF2B5EF4-FFF2-40B4-BE49-F238E27FC236}">
                <a16:creationId xmlns:a16="http://schemas.microsoft.com/office/drawing/2014/main" id="{3421FD6A-9965-4544-8AB0-E8D1120F2D27}"/>
              </a:ext>
            </a:extLst>
          </p:cNvPr>
          <p:cNvSpPr/>
          <p:nvPr/>
        </p:nvSpPr>
        <p:spPr>
          <a:xfrm>
            <a:off x="6008818" y="3939902"/>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a:extLst>
              <a:ext uri="{FF2B5EF4-FFF2-40B4-BE49-F238E27FC236}">
                <a16:creationId xmlns:a16="http://schemas.microsoft.com/office/drawing/2014/main" id="{E9E4BD4D-2ADD-420A-A4E8-998A3AFE5DAB}"/>
              </a:ext>
            </a:extLst>
          </p:cNvPr>
          <p:cNvSpPr/>
          <p:nvPr/>
        </p:nvSpPr>
        <p:spPr>
          <a:xfrm>
            <a:off x="3075290" y="3982461"/>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Rectángulo 41">
            <a:extLst>
              <a:ext uri="{FF2B5EF4-FFF2-40B4-BE49-F238E27FC236}">
                <a16:creationId xmlns:a16="http://schemas.microsoft.com/office/drawing/2014/main" id="{9712802F-C9D7-45F8-A858-BA2205A8C5EF}"/>
              </a:ext>
            </a:extLst>
          </p:cNvPr>
          <p:cNvSpPr/>
          <p:nvPr/>
        </p:nvSpPr>
        <p:spPr>
          <a:xfrm>
            <a:off x="3075290" y="1934603"/>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42">
            <a:extLst>
              <a:ext uri="{FF2B5EF4-FFF2-40B4-BE49-F238E27FC236}">
                <a16:creationId xmlns:a16="http://schemas.microsoft.com/office/drawing/2014/main" id="{639A3A2B-616C-4D01-BBD1-42C3D9802D7B}"/>
              </a:ext>
            </a:extLst>
          </p:cNvPr>
          <p:cNvSpPr/>
          <p:nvPr/>
        </p:nvSpPr>
        <p:spPr>
          <a:xfrm>
            <a:off x="29259" y="1923678"/>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a:extLst>
              <a:ext uri="{FF2B5EF4-FFF2-40B4-BE49-F238E27FC236}">
                <a16:creationId xmlns:a16="http://schemas.microsoft.com/office/drawing/2014/main" id="{BCE3571D-9AA0-4CBF-967A-602D7C907B42}"/>
              </a:ext>
            </a:extLst>
          </p:cNvPr>
          <p:cNvSpPr/>
          <p:nvPr/>
        </p:nvSpPr>
        <p:spPr>
          <a:xfrm>
            <a:off x="55752" y="3982461"/>
            <a:ext cx="144016" cy="432048"/>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id="{7285F461-07C7-4087-A115-B76569410663}"/>
              </a:ext>
            </a:extLst>
          </p:cNvPr>
          <p:cNvSpPr txBox="1"/>
          <p:nvPr/>
        </p:nvSpPr>
        <p:spPr>
          <a:xfrm>
            <a:off x="212344" y="2485754"/>
            <a:ext cx="2760019" cy="1077218"/>
          </a:xfrm>
          <a:prstGeom prst="rect">
            <a:avLst/>
          </a:prstGeom>
          <a:solidFill>
            <a:schemeClr val="accent2"/>
          </a:solidFill>
        </p:spPr>
        <p:txBody>
          <a:bodyPr wrap="square" rtlCol="0">
            <a:spAutoFit/>
          </a:bodyPr>
          <a:lstStyle/>
          <a:p>
            <a:pPr algn="ctr"/>
            <a:r>
              <a:rPr lang="es-ES" sz="1600" dirty="0" err="1"/>
              <a:t>Optimistic</a:t>
            </a:r>
            <a:r>
              <a:rPr lang="es-ES" sz="1600" dirty="0"/>
              <a:t> </a:t>
            </a:r>
            <a:r>
              <a:rPr lang="es-ES" sz="1600" dirty="0" err="1"/>
              <a:t>Scenario</a:t>
            </a:r>
            <a:r>
              <a:rPr lang="es-ES" sz="1600" dirty="0"/>
              <a:t>: Mean </a:t>
            </a:r>
            <a:r>
              <a:rPr lang="es-ES" sz="1600" dirty="0" err="1"/>
              <a:t>reduction</a:t>
            </a:r>
            <a:r>
              <a:rPr lang="es-ES" sz="1600" dirty="0"/>
              <a:t> </a:t>
            </a:r>
            <a:r>
              <a:rPr lang="es-ES" sz="1600" dirty="0" err="1"/>
              <a:t>of</a:t>
            </a:r>
            <a:r>
              <a:rPr lang="es-ES" sz="1600" dirty="0"/>
              <a:t> </a:t>
            </a:r>
            <a:r>
              <a:rPr lang="es-ES" sz="1600" dirty="0" err="1"/>
              <a:t>days</a:t>
            </a:r>
            <a:r>
              <a:rPr lang="es-ES" sz="1600" dirty="0"/>
              <a:t> </a:t>
            </a:r>
            <a:r>
              <a:rPr lang="es-ES" sz="1600" dirty="0" err="1"/>
              <a:t>with</a:t>
            </a:r>
            <a:r>
              <a:rPr lang="es-ES" sz="1600" dirty="0"/>
              <a:t> </a:t>
            </a:r>
            <a:r>
              <a:rPr lang="es-ES" sz="1600" dirty="0" err="1"/>
              <a:t>rainfall</a:t>
            </a:r>
            <a:r>
              <a:rPr lang="es-ES" sz="1600" dirty="0"/>
              <a:t> &gt;1mm in 10% (2022-2100)</a:t>
            </a:r>
          </a:p>
        </p:txBody>
      </p:sp>
      <p:sp>
        <p:nvSpPr>
          <p:cNvPr id="22" name="CuadroTexto 21">
            <a:extLst>
              <a:ext uri="{FF2B5EF4-FFF2-40B4-BE49-F238E27FC236}">
                <a16:creationId xmlns:a16="http://schemas.microsoft.com/office/drawing/2014/main" id="{50A101C7-6EA3-48EF-AC2C-E86EB762C77C}"/>
              </a:ext>
            </a:extLst>
          </p:cNvPr>
          <p:cNvSpPr txBox="1"/>
          <p:nvPr/>
        </p:nvSpPr>
        <p:spPr>
          <a:xfrm>
            <a:off x="3247765" y="2476396"/>
            <a:ext cx="2692387" cy="1077218"/>
          </a:xfrm>
          <a:prstGeom prst="rect">
            <a:avLst/>
          </a:prstGeom>
          <a:solidFill>
            <a:srgbClr val="FFFF00"/>
          </a:solidFill>
        </p:spPr>
        <p:txBody>
          <a:bodyPr wrap="square" rtlCol="0">
            <a:spAutoFit/>
          </a:bodyPr>
          <a:lstStyle/>
          <a:p>
            <a:pPr algn="ctr"/>
            <a:r>
              <a:rPr lang="es-ES" sz="1600" dirty="0" err="1"/>
              <a:t>Continuistic</a:t>
            </a:r>
            <a:r>
              <a:rPr lang="es-ES" sz="1600" dirty="0"/>
              <a:t> </a:t>
            </a:r>
            <a:r>
              <a:rPr lang="es-ES" sz="1600" dirty="0" err="1"/>
              <a:t>Scenario</a:t>
            </a:r>
            <a:r>
              <a:rPr lang="es-ES" sz="1600" dirty="0"/>
              <a:t>: Mean </a:t>
            </a:r>
            <a:r>
              <a:rPr lang="es-ES" sz="1600" dirty="0" err="1"/>
              <a:t>reduction</a:t>
            </a:r>
            <a:r>
              <a:rPr lang="es-ES" sz="1600" dirty="0"/>
              <a:t> </a:t>
            </a:r>
            <a:r>
              <a:rPr lang="es-ES" sz="1600" dirty="0" err="1"/>
              <a:t>of</a:t>
            </a:r>
            <a:r>
              <a:rPr lang="es-ES" sz="1600" dirty="0"/>
              <a:t> </a:t>
            </a:r>
            <a:r>
              <a:rPr lang="es-ES" sz="1600" dirty="0" err="1"/>
              <a:t>days</a:t>
            </a:r>
            <a:r>
              <a:rPr lang="es-ES" sz="1600" dirty="0"/>
              <a:t> </a:t>
            </a:r>
            <a:r>
              <a:rPr lang="es-ES" sz="1600" dirty="0" err="1"/>
              <a:t>with</a:t>
            </a:r>
            <a:r>
              <a:rPr lang="es-ES" sz="1600" dirty="0"/>
              <a:t> </a:t>
            </a:r>
            <a:r>
              <a:rPr lang="es-ES" sz="1600" dirty="0" err="1"/>
              <a:t>rainfall</a:t>
            </a:r>
            <a:r>
              <a:rPr lang="es-ES" sz="1600" dirty="0"/>
              <a:t> &gt;1mm in 20% (2022-2100)</a:t>
            </a:r>
          </a:p>
        </p:txBody>
      </p:sp>
      <p:sp>
        <p:nvSpPr>
          <p:cNvPr id="26" name="CuadroTexto 25">
            <a:extLst>
              <a:ext uri="{FF2B5EF4-FFF2-40B4-BE49-F238E27FC236}">
                <a16:creationId xmlns:a16="http://schemas.microsoft.com/office/drawing/2014/main" id="{208D871D-9157-4AAB-87EA-A75F04ABF30C}"/>
              </a:ext>
            </a:extLst>
          </p:cNvPr>
          <p:cNvSpPr txBox="1"/>
          <p:nvPr/>
        </p:nvSpPr>
        <p:spPr>
          <a:xfrm>
            <a:off x="6212887" y="2479194"/>
            <a:ext cx="2642801" cy="1077218"/>
          </a:xfrm>
          <a:prstGeom prst="rect">
            <a:avLst/>
          </a:prstGeom>
          <a:solidFill>
            <a:srgbClr val="FF0000"/>
          </a:solidFill>
        </p:spPr>
        <p:txBody>
          <a:bodyPr wrap="square" rtlCol="0">
            <a:spAutoFit/>
          </a:bodyPr>
          <a:lstStyle/>
          <a:p>
            <a:pPr algn="ctr"/>
            <a:r>
              <a:rPr lang="es-ES" sz="1600" dirty="0" err="1"/>
              <a:t>Pessimistic</a:t>
            </a:r>
            <a:r>
              <a:rPr lang="es-ES" sz="1600" dirty="0"/>
              <a:t> </a:t>
            </a:r>
            <a:r>
              <a:rPr lang="es-ES" sz="1600" dirty="0" err="1"/>
              <a:t>Scenario</a:t>
            </a:r>
            <a:r>
              <a:rPr lang="es-ES" sz="1600" dirty="0"/>
              <a:t>: Mean </a:t>
            </a:r>
            <a:r>
              <a:rPr lang="es-ES" sz="1600" dirty="0" err="1"/>
              <a:t>reduction</a:t>
            </a:r>
            <a:r>
              <a:rPr lang="es-ES" sz="1600" dirty="0"/>
              <a:t> </a:t>
            </a:r>
            <a:r>
              <a:rPr lang="es-ES" sz="1600" dirty="0" err="1"/>
              <a:t>of</a:t>
            </a:r>
            <a:r>
              <a:rPr lang="es-ES" sz="1600" dirty="0"/>
              <a:t> </a:t>
            </a:r>
            <a:r>
              <a:rPr lang="es-ES" sz="1600" dirty="0" err="1"/>
              <a:t>days</a:t>
            </a:r>
            <a:r>
              <a:rPr lang="es-ES" sz="1600" dirty="0"/>
              <a:t> </a:t>
            </a:r>
            <a:r>
              <a:rPr lang="es-ES" sz="1600" dirty="0" err="1"/>
              <a:t>with</a:t>
            </a:r>
            <a:r>
              <a:rPr lang="es-ES" sz="1600" dirty="0"/>
              <a:t> </a:t>
            </a:r>
            <a:r>
              <a:rPr lang="es-ES" sz="1600" dirty="0" err="1"/>
              <a:t>rainfall</a:t>
            </a:r>
            <a:r>
              <a:rPr lang="es-ES" sz="1600" dirty="0"/>
              <a:t> &gt;1mm in 30% (2022-2100)</a:t>
            </a:r>
          </a:p>
        </p:txBody>
      </p:sp>
      <p:sp>
        <p:nvSpPr>
          <p:cNvPr id="45" name="Rectangle 2">
            <a:extLst>
              <a:ext uri="{FF2B5EF4-FFF2-40B4-BE49-F238E27FC236}">
                <a16:creationId xmlns:a16="http://schemas.microsoft.com/office/drawing/2014/main" id="{C37C394F-73EE-4E1E-8B02-1220877E5269}"/>
              </a:ext>
            </a:extLst>
          </p:cNvPr>
          <p:cNvSpPr>
            <a:spLocks noChangeArrowheads="1"/>
          </p:cNvSpPr>
          <p:nvPr/>
        </p:nvSpPr>
        <p:spPr bwMode="auto">
          <a:xfrm>
            <a:off x="199768" y="672516"/>
            <a:ext cx="864096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s-E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Images with number of days per year with precipitation greater than 1 mm for each model, as well as the mean of the set for the bias-adjusted results (using ISIMIP-3 methodology) and the original data. One per future scenario (SSP126, SSP245, SSP585 // RCP 2.6, RCP 4.5, RCP 8.5).</a:t>
            </a:r>
            <a:endParaRPr kumimoji="0" lang="es-ES" altLang="es-ES" sz="700" b="0" i="0" u="none" strike="noStrike" cap="none" normalizeH="0" baseline="0" dirty="0">
              <a:ln>
                <a:noFill/>
              </a:ln>
              <a:solidFill>
                <a:schemeClr val="tx1"/>
              </a:solidFill>
              <a:effectLst/>
            </a:endParaRPr>
          </a:p>
        </p:txBody>
      </p:sp>
      <p:sp>
        <p:nvSpPr>
          <p:cNvPr id="46" name="CuadroTexto 45">
            <a:extLst>
              <a:ext uri="{FF2B5EF4-FFF2-40B4-BE49-F238E27FC236}">
                <a16:creationId xmlns:a16="http://schemas.microsoft.com/office/drawing/2014/main" id="{3C1868E5-02BE-4483-9155-0A497B2CFED1}"/>
              </a:ext>
            </a:extLst>
          </p:cNvPr>
          <p:cNvSpPr txBox="1"/>
          <p:nvPr/>
        </p:nvSpPr>
        <p:spPr>
          <a:xfrm>
            <a:off x="262327" y="223293"/>
            <a:ext cx="6120680" cy="369332"/>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daily</a:t>
            </a:r>
            <a:r>
              <a:rPr lang="es-ES" b="1" dirty="0">
                <a:solidFill>
                  <a:srgbClr val="00B050"/>
                </a:solidFill>
              </a:rPr>
              <a:t> </a:t>
            </a:r>
            <a:r>
              <a:rPr lang="es-ES" b="1" dirty="0" err="1">
                <a:solidFill>
                  <a:srgbClr val="00B050"/>
                </a:solidFill>
              </a:rPr>
              <a:t>resolution</a:t>
            </a:r>
            <a:endParaRPr lang="es-ES" b="1" dirty="0">
              <a:solidFill>
                <a:srgbClr val="00B050"/>
              </a:solidFill>
            </a:endParaRPr>
          </a:p>
        </p:txBody>
      </p:sp>
      <p:pic>
        <p:nvPicPr>
          <p:cNvPr id="50" name="Imagen 49">
            <a:extLst>
              <a:ext uri="{FF2B5EF4-FFF2-40B4-BE49-F238E27FC236}">
                <a16:creationId xmlns:a16="http://schemas.microsoft.com/office/drawing/2014/main" id="{C8C8D1DE-C829-4D78-8217-93AD13D2D558}"/>
              </a:ext>
            </a:extLst>
          </p:cNvPr>
          <p:cNvPicPr>
            <a:picLocks noChangeAspect="1"/>
          </p:cNvPicPr>
          <p:nvPr/>
        </p:nvPicPr>
        <p:blipFill>
          <a:blip r:embed="rId9"/>
          <a:stretch>
            <a:fillRect/>
          </a:stretch>
        </p:blipFill>
        <p:spPr>
          <a:xfrm>
            <a:off x="7668344" y="54182"/>
            <a:ext cx="1438438" cy="214236"/>
          </a:xfrm>
          <a:prstGeom prst="rect">
            <a:avLst/>
          </a:prstGeom>
        </p:spPr>
      </p:pic>
    </p:spTree>
    <p:extLst>
      <p:ext uri="{BB962C8B-B14F-4D97-AF65-F5344CB8AC3E}">
        <p14:creationId xmlns:p14="http://schemas.microsoft.com/office/powerpoint/2010/main" val="3525129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920C75-82EC-43D8-989A-52B4B8DDEE39}"/>
              </a:ext>
            </a:extLst>
          </p:cNvPr>
          <p:cNvSpPr>
            <a:spLocks noChangeArrowheads="1"/>
          </p:cNvSpPr>
          <p:nvPr/>
        </p:nvSpPr>
        <p:spPr bwMode="auto">
          <a:xfrm>
            <a:off x="145169" y="592582"/>
            <a:ext cx="495680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Temperature of air at 2m above the surface of land, sea or inland waters (Celsius).</a:t>
            </a:r>
            <a:endParaRPr kumimoji="0" lang="es-ES" altLang="es-E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5121" name="Imagen 40">
            <a:extLst>
              <a:ext uri="{FF2B5EF4-FFF2-40B4-BE49-F238E27FC236}">
                <a16:creationId xmlns:a16="http://schemas.microsoft.com/office/drawing/2014/main" id="{F9D80CC6-8628-4168-8035-A593F221DA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95" r="3484" b="24539"/>
          <a:stretch/>
        </p:blipFill>
        <p:spPr bwMode="auto">
          <a:xfrm>
            <a:off x="78868" y="995991"/>
            <a:ext cx="8940159" cy="18488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15B1DE-9AFC-453C-B042-974D87A27AC1}"/>
              </a:ext>
            </a:extLst>
          </p:cNvPr>
          <p:cNvSpPr>
            <a:spLocks noChangeArrowheads="1"/>
          </p:cNvSpPr>
          <p:nvPr/>
        </p:nvSpPr>
        <p:spPr bwMode="auto">
          <a:xfrm>
            <a:off x="70545" y="34854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5" name="Imagen 4" descr="Gráfico&#10;&#10;Descripción generada automáticamente con confianza baja">
            <a:extLst>
              <a:ext uri="{FF2B5EF4-FFF2-40B4-BE49-F238E27FC236}">
                <a16:creationId xmlns:a16="http://schemas.microsoft.com/office/drawing/2014/main" id="{4E2C54FE-9D42-4C67-8FB3-E9B812656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73" y="3288408"/>
            <a:ext cx="2862851" cy="1718202"/>
          </a:xfrm>
          <a:prstGeom prst="rect">
            <a:avLst/>
          </a:prstGeom>
        </p:spPr>
      </p:pic>
      <p:pic>
        <p:nvPicPr>
          <p:cNvPr id="10" name="Imagen 9" descr="Imagen que contiene Mapa&#10;&#10;Descripción generada automáticamente">
            <a:extLst>
              <a:ext uri="{FF2B5EF4-FFF2-40B4-BE49-F238E27FC236}">
                <a16:creationId xmlns:a16="http://schemas.microsoft.com/office/drawing/2014/main" id="{5AC8C60B-ED26-4DBF-AEDB-FA07F14C2F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2783" y="3259361"/>
            <a:ext cx="2952328" cy="1747249"/>
          </a:xfrm>
          <a:prstGeom prst="rect">
            <a:avLst/>
          </a:prstGeom>
        </p:spPr>
      </p:pic>
      <p:pic>
        <p:nvPicPr>
          <p:cNvPr id="12" name="Imagen 11" descr="Imagen que contiene Diagrama&#10;&#10;Descripción generada automáticamente">
            <a:extLst>
              <a:ext uri="{FF2B5EF4-FFF2-40B4-BE49-F238E27FC236}">
                <a16:creationId xmlns:a16="http://schemas.microsoft.com/office/drawing/2014/main" id="{83188905-E05E-4815-A9B6-E365677A5A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3386" y="3259361"/>
            <a:ext cx="2880321" cy="1738678"/>
          </a:xfrm>
          <a:prstGeom prst="rect">
            <a:avLst/>
          </a:prstGeom>
        </p:spPr>
      </p:pic>
      <p:sp>
        <p:nvSpPr>
          <p:cNvPr id="14" name="CuadroTexto 13">
            <a:extLst>
              <a:ext uri="{FF2B5EF4-FFF2-40B4-BE49-F238E27FC236}">
                <a16:creationId xmlns:a16="http://schemas.microsoft.com/office/drawing/2014/main" id="{257E0F71-E0F0-4234-81A5-9142383D14AA}"/>
              </a:ext>
            </a:extLst>
          </p:cNvPr>
          <p:cNvSpPr txBox="1"/>
          <p:nvPr/>
        </p:nvSpPr>
        <p:spPr>
          <a:xfrm>
            <a:off x="145169" y="878245"/>
            <a:ext cx="2304256" cy="261610"/>
          </a:xfrm>
          <a:prstGeom prst="rect">
            <a:avLst/>
          </a:prstGeom>
          <a:noFill/>
        </p:spPr>
        <p:txBody>
          <a:bodyPr wrap="square" rtlCol="0">
            <a:spAutoFit/>
          </a:bodyPr>
          <a:lstStyle/>
          <a:p>
            <a:r>
              <a:rPr lang="es-ES" sz="1100" dirty="0">
                <a:solidFill>
                  <a:srgbClr val="0070C0"/>
                </a:solidFill>
              </a:rPr>
              <a:t>CMIP-6:</a:t>
            </a:r>
          </a:p>
        </p:txBody>
      </p:sp>
      <p:sp>
        <p:nvSpPr>
          <p:cNvPr id="15" name="CuadroTexto 14">
            <a:extLst>
              <a:ext uri="{FF2B5EF4-FFF2-40B4-BE49-F238E27FC236}">
                <a16:creationId xmlns:a16="http://schemas.microsoft.com/office/drawing/2014/main" id="{1D7600ED-D1C3-450A-B33D-ED3D3DB61AC5}"/>
              </a:ext>
            </a:extLst>
          </p:cNvPr>
          <p:cNvSpPr txBox="1"/>
          <p:nvPr/>
        </p:nvSpPr>
        <p:spPr>
          <a:xfrm>
            <a:off x="115817" y="2883929"/>
            <a:ext cx="2304256" cy="261610"/>
          </a:xfrm>
          <a:prstGeom prst="rect">
            <a:avLst/>
          </a:prstGeom>
          <a:noFill/>
        </p:spPr>
        <p:txBody>
          <a:bodyPr wrap="square" rtlCol="0">
            <a:spAutoFit/>
          </a:bodyPr>
          <a:lstStyle/>
          <a:p>
            <a:r>
              <a:rPr lang="es-ES" sz="1100" dirty="0">
                <a:solidFill>
                  <a:srgbClr val="0070C0"/>
                </a:solidFill>
              </a:rPr>
              <a:t>EURO-CORDEX:</a:t>
            </a:r>
          </a:p>
        </p:txBody>
      </p:sp>
      <p:sp>
        <p:nvSpPr>
          <p:cNvPr id="16" name="CuadroTexto 15">
            <a:extLst>
              <a:ext uri="{FF2B5EF4-FFF2-40B4-BE49-F238E27FC236}">
                <a16:creationId xmlns:a16="http://schemas.microsoft.com/office/drawing/2014/main" id="{915B9AC3-1BB6-4DFF-B76A-DE87896622C4}"/>
              </a:ext>
            </a:extLst>
          </p:cNvPr>
          <p:cNvSpPr txBox="1"/>
          <p:nvPr/>
        </p:nvSpPr>
        <p:spPr>
          <a:xfrm>
            <a:off x="1331640" y="922473"/>
            <a:ext cx="576064" cy="200055"/>
          </a:xfrm>
          <a:prstGeom prst="rect">
            <a:avLst/>
          </a:prstGeom>
          <a:noFill/>
        </p:spPr>
        <p:txBody>
          <a:bodyPr wrap="square" rtlCol="0">
            <a:spAutoFit/>
          </a:bodyPr>
          <a:lstStyle/>
          <a:p>
            <a:pPr algn="ctr"/>
            <a:r>
              <a:rPr lang="es-ES" sz="700" b="1" dirty="0">
                <a:solidFill>
                  <a:srgbClr val="0070C0"/>
                </a:solidFill>
              </a:rPr>
              <a:t>SSP 2.6</a:t>
            </a:r>
          </a:p>
        </p:txBody>
      </p:sp>
      <p:sp>
        <p:nvSpPr>
          <p:cNvPr id="17" name="CuadroTexto 16">
            <a:extLst>
              <a:ext uri="{FF2B5EF4-FFF2-40B4-BE49-F238E27FC236}">
                <a16:creationId xmlns:a16="http://schemas.microsoft.com/office/drawing/2014/main" id="{427E4A91-2152-40C3-A627-E3AEA0B71550}"/>
              </a:ext>
            </a:extLst>
          </p:cNvPr>
          <p:cNvSpPr txBox="1"/>
          <p:nvPr/>
        </p:nvSpPr>
        <p:spPr>
          <a:xfrm>
            <a:off x="4284857" y="881627"/>
            <a:ext cx="576064" cy="200055"/>
          </a:xfrm>
          <a:prstGeom prst="rect">
            <a:avLst/>
          </a:prstGeom>
          <a:noFill/>
        </p:spPr>
        <p:txBody>
          <a:bodyPr wrap="square" rtlCol="0">
            <a:spAutoFit/>
          </a:bodyPr>
          <a:lstStyle/>
          <a:p>
            <a:pPr algn="ctr"/>
            <a:r>
              <a:rPr lang="es-ES" sz="700" b="1" dirty="0">
                <a:solidFill>
                  <a:srgbClr val="0070C0"/>
                </a:solidFill>
              </a:rPr>
              <a:t>SSP 4.5</a:t>
            </a:r>
          </a:p>
        </p:txBody>
      </p:sp>
      <p:sp>
        <p:nvSpPr>
          <p:cNvPr id="18" name="CuadroTexto 17">
            <a:extLst>
              <a:ext uri="{FF2B5EF4-FFF2-40B4-BE49-F238E27FC236}">
                <a16:creationId xmlns:a16="http://schemas.microsoft.com/office/drawing/2014/main" id="{33A43E15-112B-4E6F-93D7-ED256D474682}"/>
              </a:ext>
            </a:extLst>
          </p:cNvPr>
          <p:cNvSpPr txBox="1"/>
          <p:nvPr/>
        </p:nvSpPr>
        <p:spPr>
          <a:xfrm>
            <a:off x="7270639" y="870517"/>
            <a:ext cx="576064" cy="200055"/>
          </a:xfrm>
          <a:prstGeom prst="rect">
            <a:avLst/>
          </a:prstGeom>
          <a:noFill/>
        </p:spPr>
        <p:txBody>
          <a:bodyPr wrap="square" rtlCol="0">
            <a:spAutoFit/>
          </a:bodyPr>
          <a:lstStyle/>
          <a:p>
            <a:pPr algn="ctr"/>
            <a:r>
              <a:rPr lang="es-ES" sz="700" b="1" dirty="0">
                <a:solidFill>
                  <a:srgbClr val="0070C0"/>
                </a:solidFill>
              </a:rPr>
              <a:t>SSP 8.5</a:t>
            </a:r>
          </a:p>
        </p:txBody>
      </p:sp>
      <p:sp>
        <p:nvSpPr>
          <p:cNvPr id="19" name="CuadroTexto 18">
            <a:extLst>
              <a:ext uri="{FF2B5EF4-FFF2-40B4-BE49-F238E27FC236}">
                <a16:creationId xmlns:a16="http://schemas.microsoft.com/office/drawing/2014/main" id="{0328F1EF-E721-47EC-9814-C7D04837642F}"/>
              </a:ext>
            </a:extLst>
          </p:cNvPr>
          <p:cNvSpPr txBox="1"/>
          <p:nvPr/>
        </p:nvSpPr>
        <p:spPr>
          <a:xfrm>
            <a:off x="1357968" y="3113889"/>
            <a:ext cx="576064" cy="200055"/>
          </a:xfrm>
          <a:prstGeom prst="rect">
            <a:avLst/>
          </a:prstGeom>
          <a:noFill/>
        </p:spPr>
        <p:txBody>
          <a:bodyPr wrap="square" rtlCol="0">
            <a:spAutoFit/>
          </a:bodyPr>
          <a:lstStyle/>
          <a:p>
            <a:pPr algn="ctr"/>
            <a:r>
              <a:rPr lang="es-ES" sz="700" b="1" dirty="0">
                <a:solidFill>
                  <a:srgbClr val="0070C0"/>
                </a:solidFill>
              </a:rPr>
              <a:t>RCP 2.6</a:t>
            </a:r>
          </a:p>
        </p:txBody>
      </p:sp>
      <p:sp>
        <p:nvSpPr>
          <p:cNvPr id="20" name="CuadroTexto 19">
            <a:extLst>
              <a:ext uri="{FF2B5EF4-FFF2-40B4-BE49-F238E27FC236}">
                <a16:creationId xmlns:a16="http://schemas.microsoft.com/office/drawing/2014/main" id="{DE73BCAD-B4FF-4E02-B1B0-117AAEC32CE3}"/>
              </a:ext>
            </a:extLst>
          </p:cNvPr>
          <p:cNvSpPr txBox="1"/>
          <p:nvPr/>
        </p:nvSpPr>
        <p:spPr>
          <a:xfrm>
            <a:off x="4290443" y="3073300"/>
            <a:ext cx="576064" cy="200055"/>
          </a:xfrm>
          <a:prstGeom prst="rect">
            <a:avLst/>
          </a:prstGeom>
          <a:noFill/>
        </p:spPr>
        <p:txBody>
          <a:bodyPr wrap="square" rtlCol="0">
            <a:spAutoFit/>
          </a:bodyPr>
          <a:lstStyle/>
          <a:p>
            <a:pPr algn="ctr"/>
            <a:r>
              <a:rPr lang="es-ES" sz="700" b="1" dirty="0">
                <a:solidFill>
                  <a:srgbClr val="0070C0"/>
                </a:solidFill>
              </a:rPr>
              <a:t>RCP 4.5</a:t>
            </a:r>
          </a:p>
        </p:txBody>
      </p:sp>
      <p:sp>
        <p:nvSpPr>
          <p:cNvPr id="21" name="CuadroTexto 20">
            <a:extLst>
              <a:ext uri="{FF2B5EF4-FFF2-40B4-BE49-F238E27FC236}">
                <a16:creationId xmlns:a16="http://schemas.microsoft.com/office/drawing/2014/main" id="{FE246AE8-4C28-47F4-9EF4-22E23829F2B4}"/>
              </a:ext>
            </a:extLst>
          </p:cNvPr>
          <p:cNvSpPr txBox="1"/>
          <p:nvPr/>
        </p:nvSpPr>
        <p:spPr>
          <a:xfrm>
            <a:off x="7274107" y="3073300"/>
            <a:ext cx="576064" cy="200055"/>
          </a:xfrm>
          <a:prstGeom prst="rect">
            <a:avLst/>
          </a:prstGeom>
          <a:noFill/>
        </p:spPr>
        <p:txBody>
          <a:bodyPr wrap="square" rtlCol="0">
            <a:spAutoFit/>
          </a:bodyPr>
          <a:lstStyle/>
          <a:p>
            <a:pPr algn="ctr"/>
            <a:r>
              <a:rPr lang="es-ES" sz="700" b="1" dirty="0">
                <a:solidFill>
                  <a:srgbClr val="0070C0"/>
                </a:solidFill>
              </a:rPr>
              <a:t>RCP 8.5</a:t>
            </a:r>
          </a:p>
        </p:txBody>
      </p:sp>
      <p:sp>
        <p:nvSpPr>
          <p:cNvPr id="23" name="CuadroTexto 22">
            <a:extLst>
              <a:ext uri="{FF2B5EF4-FFF2-40B4-BE49-F238E27FC236}">
                <a16:creationId xmlns:a16="http://schemas.microsoft.com/office/drawing/2014/main" id="{9EEBE18D-08D6-4A45-8004-F0F7682ED903}"/>
              </a:ext>
            </a:extLst>
          </p:cNvPr>
          <p:cNvSpPr txBox="1"/>
          <p:nvPr/>
        </p:nvSpPr>
        <p:spPr>
          <a:xfrm>
            <a:off x="262327" y="223293"/>
            <a:ext cx="6120680" cy="369332"/>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average</a:t>
            </a:r>
            <a:r>
              <a:rPr lang="es-ES" b="1" dirty="0">
                <a:solidFill>
                  <a:srgbClr val="00B050"/>
                </a:solidFill>
              </a:rPr>
              <a:t> </a:t>
            </a:r>
            <a:r>
              <a:rPr lang="es-ES" b="1" dirty="0" err="1">
                <a:solidFill>
                  <a:srgbClr val="00B050"/>
                </a:solidFill>
              </a:rPr>
              <a:t>temperature</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daily</a:t>
            </a:r>
            <a:r>
              <a:rPr lang="es-ES" b="1" dirty="0">
                <a:solidFill>
                  <a:srgbClr val="00B050"/>
                </a:solidFill>
              </a:rPr>
              <a:t> </a:t>
            </a:r>
            <a:r>
              <a:rPr lang="es-ES" b="1" dirty="0" err="1">
                <a:solidFill>
                  <a:srgbClr val="00B050"/>
                </a:solidFill>
              </a:rPr>
              <a:t>resolution</a:t>
            </a:r>
            <a:endParaRPr lang="es-ES" b="1" dirty="0">
              <a:solidFill>
                <a:srgbClr val="00B050"/>
              </a:solidFill>
            </a:endParaRPr>
          </a:p>
        </p:txBody>
      </p:sp>
      <p:pic>
        <p:nvPicPr>
          <p:cNvPr id="27" name="Imagen 26">
            <a:extLst>
              <a:ext uri="{FF2B5EF4-FFF2-40B4-BE49-F238E27FC236}">
                <a16:creationId xmlns:a16="http://schemas.microsoft.com/office/drawing/2014/main" id="{997C0962-4BC8-4940-B219-8EB5466B8718}"/>
              </a:ext>
            </a:extLst>
          </p:cNvPr>
          <p:cNvPicPr>
            <a:picLocks noChangeAspect="1"/>
          </p:cNvPicPr>
          <p:nvPr/>
        </p:nvPicPr>
        <p:blipFill>
          <a:blip r:embed="rId6"/>
          <a:stretch>
            <a:fillRect/>
          </a:stretch>
        </p:blipFill>
        <p:spPr>
          <a:xfrm>
            <a:off x="7668344" y="54182"/>
            <a:ext cx="1438438" cy="214236"/>
          </a:xfrm>
          <a:prstGeom prst="rect">
            <a:avLst/>
          </a:prstGeom>
        </p:spPr>
      </p:pic>
    </p:spTree>
    <p:extLst>
      <p:ext uri="{BB962C8B-B14F-4D97-AF65-F5344CB8AC3E}">
        <p14:creationId xmlns:p14="http://schemas.microsoft.com/office/powerpoint/2010/main" val="113770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920C75-82EC-43D8-989A-52B4B8DDEE39}"/>
              </a:ext>
            </a:extLst>
          </p:cNvPr>
          <p:cNvSpPr>
            <a:spLocks noChangeArrowheads="1"/>
          </p:cNvSpPr>
          <p:nvPr/>
        </p:nvSpPr>
        <p:spPr bwMode="auto">
          <a:xfrm>
            <a:off x="145169" y="601246"/>
            <a:ext cx="495680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Temperature of air at 2m above the surface of land, sea or inland waters (Celsius).</a:t>
            </a:r>
            <a:endParaRPr kumimoji="0" lang="es-ES" altLang="es-E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5121" name="Imagen 40">
            <a:extLst>
              <a:ext uri="{FF2B5EF4-FFF2-40B4-BE49-F238E27FC236}">
                <a16:creationId xmlns:a16="http://schemas.microsoft.com/office/drawing/2014/main" id="{F9D80CC6-8628-4168-8035-A593F221DA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95" r="3484" b="24539"/>
          <a:stretch/>
        </p:blipFill>
        <p:spPr bwMode="auto">
          <a:xfrm>
            <a:off x="78868" y="995991"/>
            <a:ext cx="8940159" cy="18488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15B1DE-9AFC-453C-B042-974D87A27AC1}"/>
              </a:ext>
            </a:extLst>
          </p:cNvPr>
          <p:cNvSpPr>
            <a:spLocks noChangeArrowheads="1"/>
          </p:cNvSpPr>
          <p:nvPr/>
        </p:nvSpPr>
        <p:spPr bwMode="auto">
          <a:xfrm>
            <a:off x="70545" y="34854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5" name="Imagen 4" descr="Gráfico&#10;&#10;Descripción generada automáticamente con confianza baja">
            <a:extLst>
              <a:ext uri="{FF2B5EF4-FFF2-40B4-BE49-F238E27FC236}">
                <a16:creationId xmlns:a16="http://schemas.microsoft.com/office/drawing/2014/main" id="{4E2C54FE-9D42-4C67-8FB3-E9B8126563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773" y="3288408"/>
            <a:ext cx="2862851" cy="1718202"/>
          </a:xfrm>
          <a:prstGeom prst="rect">
            <a:avLst/>
          </a:prstGeom>
        </p:spPr>
      </p:pic>
      <p:pic>
        <p:nvPicPr>
          <p:cNvPr id="10" name="Imagen 9" descr="Imagen que contiene Mapa&#10;&#10;Descripción generada automáticamente">
            <a:extLst>
              <a:ext uri="{FF2B5EF4-FFF2-40B4-BE49-F238E27FC236}">
                <a16:creationId xmlns:a16="http://schemas.microsoft.com/office/drawing/2014/main" id="{5AC8C60B-ED26-4DBF-AEDB-FA07F14C2F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2783" y="3259361"/>
            <a:ext cx="2952328" cy="1747249"/>
          </a:xfrm>
          <a:prstGeom prst="rect">
            <a:avLst/>
          </a:prstGeom>
        </p:spPr>
      </p:pic>
      <p:pic>
        <p:nvPicPr>
          <p:cNvPr id="12" name="Imagen 11" descr="Imagen que contiene Diagrama&#10;&#10;Descripción generada automáticamente">
            <a:extLst>
              <a:ext uri="{FF2B5EF4-FFF2-40B4-BE49-F238E27FC236}">
                <a16:creationId xmlns:a16="http://schemas.microsoft.com/office/drawing/2014/main" id="{83188905-E05E-4815-A9B6-E365677A5A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3386" y="3259361"/>
            <a:ext cx="2880321" cy="1738678"/>
          </a:xfrm>
          <a:prstGeom prst="rect">
            <a:avLst/>
          </a:prstGeom>
        </p:spPr>
      </p:pic>
      <p:sp>
        <p:nvSpPr>
          <p:cNvPr id="14" name="CuadroTexto 13">
            <a:extLst>
              <a:ext uri="{FF2B5EF4-FFF2-40B4-BE49-F238E27FC236}">
                <a16:creationId xmlns:a16="http://schemas.microsoft.com/office/drawing/2014/main" id="{257E0F71-E0F0-4234-81A5-9142383D14AA}"/>
              </a:ext>
            </a:extLst>
          </p:cNvPr>
          <p:cNvSpPr txBox="1"/>
          <p:nvPr/>
        </p:nvSpPr>
        <p:spPr>
          <a:xfrm>
            <a:off x="145169" y="878245"/>
            <a:ext cx="2304256" cy="261610"/>
          </a:xfrm>
          <a:prstGeom prst="rect">
            <a:avLst/>
          </a:prstGeom>
          <a:noFill/>
        </p:spPr>
        <p:txBody>
          <a:bodyPr wrap="square" rtlCol="0">
            <a:spAutoFit/>
          </a:bodyPr>
          <a:lstStyle/>
          <a:p>
            <a:r>
              <a:rPr lang="es-ES" sz="1100" dirty="0">
                <a:solidFill>
                  <a:srgbClr val="0070C0"/>
                </a:solidFill>
              </a:rPr>
              <a:t>CMIP-6:</a:t>
            </a:r>
          </a:p>
        </p:txBody>
      </p:sp>
      <p:sp>
        <p:nvSpPr>
          <p:cNvPr id="15" name="CuadroTexto 14">
            <a:extLst>
              <a:ext uri="{FF2B5EF4-FFF2-40B4-BE49-F238E27FC236}">
                <a16:creationId xmlns:a16="http://schemas.microsoft.com/office/drawing/2014/main" id="{1D7600ED-D1C3-450A-B33D-ED3D3DB61AC5}"/>
              </a:ext>
            </a:extLst>
          </p:cNvPr>
          <p:cNvSpPr txBox="1"/>
          <p:nvPr/>
        </p:nvSpPr>
        <p:spPr>
          <a:xfrm>
            <a:off x="115817" y="2883929"/>
            <a:ext cx="2304256" cy="261610"/>
          </a:xfrm>
          <a:prstGeom prst="rect">
            <a:avLst/>
          </a:prstGeom>
          <a:noFill/>
        </p:spPr>
        <p:txBody>
          <a:bodyPr wrap="square" rtlCol="0">
            <a:spAutoFit/>
          </a:bodyPr>
          <a:lstStyle/>
          <a:p>
            <a:r>
              <a:rPr lang="es-ES" sz="1100" dirty="0">
                <a:solidFill>
                  <a:srgbClr val="0070C0"/>
                </a:solidFill>
              </a:rPr>
              <a:t>EURO-CORDEX:</a:t>
            </a:r>
          </a:p>
        </p:txBody>
      </p:sp>
      <p:sp>
        <p:nvSpPr>
          <p:cNvPr id="16" name="CuadroTexto 15">
            <a:extLst>
              <a:ext uri="{FF2B5EF4-FFF2-40B4-BE49-F238E27FC236}">
                <a16:creationId xmlns:a16="http://schemas.microsoft.com/office/drawing/2014/main" id="{915B9AC3-1BB6-4DFF-B76A-DE87896622C4}"/>
              </a:ext>
            </a:extLst>
          </p:cNvPr>
          <p:cNvSpPr txBox="1"/>
          <p:nvPr/>
        </p:nvSpPr>
        <p:spPr>
          <a:xfrm>
            <a:off x="1331640" y="922473"/>
            <a:ext cx="576064" cy="200055"/>
          </a:xfrm>
          <a:prstGeom prst="rect">
            <a:avLst/>
          </a:prstGeom>
          <a:noFill/>
        </p:spPr>
        <p:txBody>
          <a:bodyPr wrap="square" rtlCol="0">
            <a:spAutoFit/>
          </a:bodyPr>
          <a:lstStyle/>
          <a:p>
            <a:pPr algn="ctr"/>
            <a:r>
              <a:rPr lang="es-ES" sz="700" b="1" dirty="0">
                <a:solidFill>
                  <a:srgbClr val="0070C0"/>
                </a:solidFill>
              </a:rPr>
              <a:t>SSP 2.6</a:t>
            </a:r>
          </a:p>
        </p:txBody>
      </p:sp>
      <p:sp>
        <p:nvSpPr>
          <p:cNvPr id="17" name="CuadroTexto 16">
            <a:extLst>
              <a:ext uri="{FF2B5EF4-FFF2-40B4-BE49-F238E27FC236}">
                <a16:creationId xmlns:a16="http://schemas.microsoft.com/office/drawing/2014/main" id="{427E4A91-2152-40C3-A627-E3AEA0B71550}"/>
              </a:ext>
            </a:extLst>
          </p:cNvPr>
          <p:cNvSpPr txBox="1"/>
          <p:nvPr/>
        </p:nvSpPr>
        <p:spPr>
          <a:xfrm>
            <a:off x="4284857" y="881627"/>
            <a:ext cx="576064" cy="200055"/>
          </a:xfrm>
          <a:prstGeom prst="rect">
            <a:avLst/>
          </a:prstGeom>
          <a:noFill/>
        </p:spPr>
        <p:txBody>
          <a:bodyPr wrap="square" rtlCol="0">
            <a:spAutoFit/>
          </a:bodyPr>
          <a:lstStyle/>
          <a:p>
            <a:pPr algn="ctr"/>
            <a:r>
              <a:rPr lang="es-ES" sz="700" b="1" dirty="0">
                <a:solidFill>
                  <a:srgbClr val="0070C0"/>
                </a:solidFill>
              </a:rPr>
              <a:t>SSP 4.5</a:t>
            </a:r>
          </a:p>
        </p:txBody>
      </p:sp>
      <p:sp>
        <p:nvSpPr>
          <p:cNvPr id="18" name="CuadroTexto 17">
            <a:extLst>
              <a:ext uri="{FF2B5EF4-FFF2-40B4-BE49-F238E27FC236}">
                <a16:creationId xmlns:a16="http://schemas.microsoft.com/office/drawing/2014/main" id="{33A43E15-112B-4E6F-93D7-ED256D474682}"/>
              </a:ext>
            </a:extLst>
          </p:cNvPr>
          <p:cNvSpPr txBox="1"/>
          <p:nvPr/>
        </p:nvSpPr>
        <p:spPr>
          <a:xfrm>
            <a:off x="7270639" y="870517"/>
            <a:ext cx="576064" cy="200055"/>
          </a:xfrm>
          <a:prstGeom prst="rect">
            <a:avLst/>
          </a:prstGeom>
          <a:noFill/>
        </p:spPr>
        <p:txBody>
          <a:bodyPr wrap="square" rtlCol="0">
            <a:spAutoFit/>
          </a:bodyPr>
          <a:lstStyle/>
          <a:p>
            <a:pPr algn="ctr"/>
            <a:r>
              <a:rPr lang="es-ES" sz="700" b="1" dirty="0">
                <a:solidFill>
                  <a:srgbClr val="0070C0"/>
                </a:solidFill>
              </a:rPr>
              <a:t>SSP 8.5</a:t>
            </a:r>
          </a:p>
        </p:txBody>
      </p:sp>
      <p:sp>
        <p:nvSpPr>
          <p:cNvPr id="19" name="CuadroTexto 18">
            <a:extLst>
              <a:ext uri="{FF2B5EF4-FFF2-40B4-BE49-F238E27FC236}">
                <a16:creationId xmlns:a16="http://schemas.microsoft.com/office/drawing/2014/main" id="{0328F1EF-E721-47EC-9814-C7D04837642F}"/>
              </a:ext>
            </a:extLst>
          </p:cNvPr>
          <p:cNvSpPr txBox="1"/>
          <p:nvPr/>
        </p:nvSpPr>
        <p:spPr>
          <a:xfrm>
            <a:off x="1357968" y="3113889"/>
            <a:ext cx="576064" cy="200055"/>
          </a:xfrm>
          <a:prstGeom prst="rect">
            <a:avLst/>
          </a:prstGeom>
          <a:noFill/>
        </p:spPr>
        <p:txBody>
          <a:bodyPr wrap="square" rtlCol="0">
            <a:spAutoFit/>
          </a:bodyPr>
          <a:lstStyle/>
          <a:p>
            <a:pPr algn="ctr"/>
            <a:r>
              <a:rPr lang="es-ES" sz="700" b="1" dirty="0">
                <a:solidFill>
                  <a:srgbClr val="0070C0"/>
                </a:solidFill>
              </a:rPr>
              <a:t>RCP 2.6</a:t>
            </a:r>
          </a:p>
        </p:txBody>
      </p:sp>
      <p:sp>
        <p:nvSpPr>
          <p:cNvPr id="20" name="CuadroTexto 19">
            <a:extLst>
              <a:ext uri="{FF2B5EF4-FFF2-40B4-BE49-F238E27FC236}">
                <a16:creationId xmlns:a16="http://schemas.microsoft.com/office/drawing/2014/main" id="{DE73BCAD-B4FF-4E02-B1B0-117AAEC32CE3}"/>
              </a:ext>
            </a:extLst>
          </p:cNvPr>
          <p:cNvSpPr txBox="1"/>
          <p:nvPr/>
        </p:nvSpPr>
        <p:spPr>
          <a:xfrm>
            <a:off x="4290443" y="3073300"/>
            <a:ext cx="576064" cy="200055"/>
          </a:xfrm>
          <a:prstGeom prst="rect">
            <a:avLst/>
          </a:prstGeom>
          <a:noFill/>
        </p:spPr>
        <p:txBody>
          <a:bodyPr wrap="square" rtlCol="0">
            <a:spAutoFit/>
          </a:bodyPr>
          <a:lstStyle/>
          <a:p>
            <a:pPr algn="ctr"/>
            <a:r>
              <a:rPr lang="es-ES" sz="700" b="1" dirty="0">
                <a:solidFill>
                  <a:srgbClr val="0070C0"/>
                </a:solidFill>
              </a:rPr>
              <a:t>RCP 4.5</a:t>
            </a:r>
          </a:p>
        </p:txBody>
      </p:sp>
      <p:sp>
        <p:nvSpPr>
          <p:cNvPr id="21" name="CuadroTexto 20">
            <a:extLst>
              <a:ext uri="{FF2B5EF4-FFF2-40B4-BE49-F238E27FC236}">
                <a16:creationId xmlns:a16="http://schemas.microsoft.com/office/drawing/2014/main" id="{FE246AE8-4C28-47F4-9EF4-22E23829F2B4}"/>
              </a:ext>
            </a:extLst>
          </p:cNvPr>
          <p:cNvSpPr txBox="1"/>
          <p:nvPr/>
        </p:nvSpPr>
        <p:spPr>
          <a:xfrm>
            <a:off x="7274107" y="3073300"/>
            <a:ext cx="576064" cy="200055"/>
          </a:xfrm>
          <a:prstGeom prst="rect">
            <a:avLst/>
          </a:prstGeom>
          <a:noFill/>
        </p:spPr>
        <p:txBody>
          <a:bodyPr wrap="square" rtlCol="0">
            <a:spAutoFit/>
          </a:bodyPr>
          <a:lstStyle/>
          <a:p>
            <a:pPr algn="ctr"/>
            <a:r>
              <a:rPr lang="es-ES" sz="700" b="1" dirty="0">
                <a:solidFill>
                  <a:srgbClr val="0070C0"/>
                </a:solidFill>
              </a:rPr>
              <a:t>RCP 8.5</a:t>
            </a:r>
          </a:p>
        </p:txBody>
      </p:sp>
      <p:sp>
        <p:nvSpPr>
          <p:cNvPr id="22" name="CuadroTexto 21">
            <a:extLst>
              <a:ext uri="{FF2B5EF4-FFF2-40B4-BE49-F238E27FC236}">
                <a16:creationId xmlns:a16="http://schemas.microsoft.com/office/drawing/2014/main" id="{0CD90EED-1D03-46CE-9070-32752C45ECFB}"/>
              </a:ext>
            </a:extLst>
          </p:cNvPr>
          <p:cNvSpPr txBox="1"/>
          <p:nvPr/>
        </p:nvSpPr>
        <p:spPr>
          <a:xfrm>
            <a:off x="222308" y="2390285"/>
            <a:ext cx="2623773" cy="830997"/>
          </a:xfrm>
          <a:prstGeom prst="rect">
            <a:avLst/>
          </a:prstGeom>
          <a:solidFill>
            <a:schemeClr val="accent2"/>
          </a:solidFill>
        </p:spPr>
        <p:txBody>
          <a:bodyPr wrap="square" rtlCol="0">
            <a:spAutoFit/>
          </a:bodyPr>
          <a:lstStyle/>
          <a:p>
            <a:pPr algn="ctr"/>
            <a:r>
              <a:rPr lang="es-ES" sz="1600" dirty="0" err="1"/>
              <a:t>Optimistic</a:t>
            </a:r>
            <a:r>
              <a:rPr lang="es-ES" sz="1600" dirty="0"/>
              <a:t> </a:t>
            </a:r>
            <a:r>
              <a:rPr lang="es-ES" sz="1600" dirty="0" err="1"/>
              <a:t>Scenario</a:t>
            </a:r>
            <a:r>
              <a:rPr lang="es-ES" sz="1600" dirty="0"/>
              <a:t>: Mean </a:t>
            </a:r>
            <a:r>
              <a:rPr lang="es-ES" sz="1600" dirty="0" err="1"/>
              <a:t>increase</a:t>
            </a:r>
            <a:r>
              <a:rPr lang="es-ES" sz="1600" dirty="0"/>
              <a:t> </a:t>
            </a:r>
            <a:r>
              <a:rPr lang="es-ES" sz="1600" dirty="0" err="1"/>
              <a:t>of</a:t>
            </a:r>
            <a:r>
              <a:rPr lang="es-ES" sz="1600" dirty="0"/>
              <a:t> </a:t>
            </a:r>
            <a:r>
              <a:rPr lang="es-ES" sz="1600" dirty="0" err="1"/>
              <a:t>temperature</a:t>
            </a:r>
            <a:r>
              <a:rPr lang="es-ES" sz="1600" dirty="0"/>
              <a:t> in 1,6% ̴ 0,5 </a:t>
            </a:r>
            <a:r>
              <a:rPr lang="es-ES" sz="1600" dirty="0" err="1"/>
              <a:t>ºC</a:t>
            </a:r>
            <a:r>
              <a:rPr lang="es-ES" sz="1600" dirty="0"/>
              <a:t> (2022-2100)</a:t>
            </a:r>
          </a:p>
        </p:txBody>
      </p:sp>
      <p:sp>
        <p:nvSpPr>
          <p:cNvPr id="23" name="CuadroTexto 22">
            <a:extLst>
              <a:ext uri="{FF2B5EF4-FFF2-40B4-BE49-F238E27FC236}">
                <a16:creationId xmlns:a16="http://schemas.microsoft.com/office/drawing/2014/main" id="{CF24D14E-9CA1-4D1F-9C08-E9CAD46F5706}"/>
              </a:ext>
            </a:extLst>
          </p:cNvPr>
          <p:cNvSpPr txBox="1"/>
          <p:nvPr/>
        </p:nvSpPr>
        <p:spPr>
          <a:xfrm>
            <a:off x="3230638" y="2390285"/>
            <a:ext cx="2682723" cy="830997"/>
          </a:xfrm>
          <a:prstGeom prst="rect">
            <a:avLst/>
          </a:prstGeom>
          <a:solidFill>
            <a:srgbClr val="FFFF00"/>
          </a:solidFill>
        </p:spPr>
        <p:txBody>
          <a:bodyPr wrap="square" rtlCol="0">
            <a:spAutoFit/>
          </a:bodyPr>
          <a:lstStyle/>
          <a:p>
            <a:pPr algn="ctr"/>
            <a:r>
              <a:rPr lang="es-ES" sz="1600" dirty="0" err="1"/>
              <a:t>Continuist</a:t>
            </a:r>
            <a:r>
              <a:rPr lang="es-ES" sz="1600" dirty="0"/>
              <a:t> </a:t>
            </a:r>
            <a:r>
              <a:rPr lang="es-ES" sz="1600" dirty="0" err="1"/>
              <a:t>Scenario</a:t>
            </a:r>
            <a:r>
              <a:rPr lang="es-ES" sz="1600" dirty="0"/>
              <a:t>: Mean </a:t>
            </a:r>
            <a:r>
              <a:rPr lang="es-ES" sz="1600" dirty="0" err="1"/>
              <a:t>increase</a:t>
            </a:r>
            <a:r>
              <a:rPr lang="es-ES" sz="1600" dirty="0"/>
              <a:t> </a:t>
            </a:r>
            <a:r>
              <a:rPr lang="es-ES" sz="1600" dirty="0" err="1"/>
              <a:t>of</a:t>
            </a:r>
            <a:r>
              <a:rPr lang="es-ES" sz="1600" dirty="0"/>
              <a:t> </a:t>
            </a:r>
            <a:r>
              <a:rPr lang="es-ES" sz="1600" dirty="0" err="1"/>
              <a:t>temperature</a:t>
            </a:r>
            <a:r>
              <a:rPr lang="es-ES" sz="1600" dirty="0"/>
              <a:t> in 6,7% ̴ 1,5 </a:t>
            </a:r>
            <a:r>
              <a:rPr lang="es-ES" sz="1600" dirty="0" err="1"/>
              <a:t>ºC</a:t>
            </a:r>
            <a:r>
              <a:rPr lang="es-ES" sz="1600" dirty="0"/>
              <a:t> (2022-2100)</a:t>
            </a:r>
          </a:p>
        </p:txBody>
      </p:sp>
      <p:sp>
        <p:nvSpPr>
          <p:cNvPr id="24" name="CuadroTexto 23">
            <a:extLst>
              <a:ext uri="{FF2B5EF4-FFF2-40B4-BE49-F238E27FC236}">
                <a16:creationId xmlns:a16="http://schemas.microsoft.com/office/drawing/2014/main" id="{27539A79-C64D-43EB-8322-D6F2C0F8AB5E}"/>
              </a:ext>
            </a:extLst>
          </p:cNvPr>
          <p:cNvSpPr txBox="1"/>
          <p:nvPr/>
        </p:nvSpPr>
        <p:spPr>
          <a:xfrm>
            <a:off x="6297918" y="2395622"/>
            <a:ext cx="2623773" cy="830997"/>
          </a:xfrm>
          <a:prstGeom prst="rect">
            <a:avLst/>
          </a:prstGeom>
          <a:solidFill>
            <a:srgbClr val="FF0000"/>
          </a:solidFill>
        </p:spPr>
        <p:txBody>
          <a:bodyPr wrap="square" rtlCol="0">
            <a:spAutoFit/>
          </a:bodyPr>
          <a:lstStyle/>
          <a:p>
            <a:pPr algn="ctr"/>
            <a:r>
              <a:rPr lang="es-ES" sz="1600" dirty="0" err="1"/>
              <a:t>Pesimistic</a:t>
            </a:r>
            <a:r>
              <a:rPr lang="es-ES" sz="1600" dirty="0"/>
              <a:t> </a:t>
            </a:r>
            <a:r>
              <a:rPr lang="es-ES" sz="1600" dirty="0" err="1"/>
              <a:t>Scenario</a:t>
            </a:r>
            <a:r>
              <a:rPr lang="es-ES" sz="1600" dirty="0"/>
              <a:t>: Mean </a:t>
            </a:r>
            <a:r>
              <a:rPr lang="es-ES" sz="1600" dirty="0" err="1"/>
              <a:t>increase</a:t>
            </a:r>
            <a:r>
              <a:rPr lang="es-ES" sz="1600" dirty="0"/>
              <a:t> </a:t>
            </a:r>
            <a:r>
              <a:rPr lang="es-ES" sz="1600" dirty="0" err="1"/>
              <a:t>of</a:t>
            </a:r>
            <a:r>
              <a:rPr lang="es-ES" sz="1600" dirty="0"/>
              <a:t> </a:t>
            </a:r>
            <a:r>
              <a:rPr lang="es-ES" sz="1600" dirty="0" err="1"/>
              <a:t>temperature</a:t>
            </a:r>
            <a:r>
              <a:rPr lang="es-ES" sz="1600" dirty="0"/>
              <a:t> in 19,4% ̴ 3,0 </a:t>
            </a:r>
            <a:r>
              <a:rPr lang="es-ES" sz="1600" dirty="0" err="1"/>
              <a:t>ºC</a:t>
            </a:r>
            <a:r>
              <a:rPr lang="es-ES" sz="1600" dirty="0"/>
              <a:t> (2022-2100)</a:t>
            </a:r>
          </a:p>
        </p:txBody>
      </p:sp>
      <p:sp>
        <p:nvSpPr>
          <p:cNvPr id="25" name="CuadroTexto 24">
            <a:extLst>
              <a:ext uri="{FF2B5EF4-FFF2-40B4-BE49-F238E27FC236}">
                <a16:creationId xmlns:a16="http://schemas.microsoft.com/office/drawing/2014/main" id="{146A8EDC-074F-446C-BA01-8B4D9DB68AF0}"/>
              </a:ext>
            </a:extLst>
          </p:cNvPr>
          <p:cNvSpPr txBox="1"/>
          <p:nvPr/>
        </p:nvSpPr>
        <p:spPr>
          <a:xfrm>
            <a:off x="262327" y="223293"/>
            <a:ext cx="6120680" cy="369332"/>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average</a:t>
            </a:r>
            <a:r>
              <a:rPr lang="es-ES" b="1" dirty="0">
                <a:solidFill>
                  <a:srgbClr val="00B050"/>
                </a:solidFill>
              </a:rPr>
              <a:t> </a:t>
            </a:r>
            <a:r>
              <a:rPr lang="es-ES" b="1" dirty="0" err="1">
                <a:solidFill>
                  <a:srgbClr val="00B050"/>
                </a:solidFill>
              </a:rPr>
              <a:t>temperature</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daily</a:t>
            </a:r>
            <a:r>
              <a:rPr lang="es-ES" b="1" dirty="0">
                <a:solidFill>
                  <a:srgbClr val="00B050"/>
                </a:solidFill>
              </a:rPr>
              <a:t> </a:t>
            </a:r>
            <a:r>
              <a:rPr lang="es-ES" b="1" dirty="0" err="1">
                <a:solidFill>
                  <a:srgbClr val="00B050"/>
                </a:solidFill>
              </a:rPr>
              <a:t>resolution</a:t>
            </a:r>
            <a:endParaRPr lang="es-ES" b="1" dirty="0">
              <a:solidFill>
                <a:srgbClr val="00B050"/>
              </a:solidFill>
            </a:endParaRPr>
          </a:p>
        </p:txBody>
      </p:sp>
      <p:pic>
        <p:nvPicPr>
          <p:cNvPr id="29" name="Imagen 28">
            <a:extLst>
              <a:ext uri="{FF2B5EF4-FFF2-40B4-BE49-F238E27FC236}">
                <a16:creationId xmlns:a16="http://schemas.microsoft.com/office/drawing/2014/main" id="{593B2261-34C3-43C1-A44A-AD7B5FB4C38B}"/>
              </a:ext>
            </a:extLst>
          </p:cNvPr>
          <p:cNvPicPr>
            <a:picLocks noChangeAspect="1"/>
          </p:cNvPicPr>
          <p:nvPr/>
        </p:nvPicPr>
        <p:blipFill>
          <a:blip r:embed="rId7"/>
          <a:stretch>
            <a:fillRect/>
          </a:stretch>
        </p:blipFill>
        <p:spPr>
          <a:xfrm>
            <a:off x="7668344" y="54182"/>
            <a:ext cx="1438438" cy="214236"/>
          </a:xfrm>
          <a:prstGeom prst="rect">
            <a:avLst/>
          </a:prstGeom>
        </p:spPr>
      </p:pic>
    </p:spTree>
    <p:extLst>
      <p:ext uri="{BB962C8B-B14F-4D97-AF65-F5344CB8AC3E}">
        <p14:creationId xmlns:p14="http://schemas.microsoft.com/office/powerpoint/2010/main" val="3283938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F2536EE-50D9-4C67-8B9B-B100F15B71BD}"/>
              </a:ext>
            </a:extLst>
          </p:cNvPr>
          <p:cNvPicPr>
            <a:picLocks noChangeAspect="1"/>
          </p:cNvPicPr>
          <p:nvPr/>
        </p:nvPicPr>
        <p:blipFill>
          <a:blip r:embed="rId3"/>
          <a:stretch>
            <a:fillRect/>
          </a:stretch>
        </p:blipFill>
        <p:spPr>
          <a:xfrm>
            <a:off x="179512" y="1266795"/>
            <a:ext cx="6019904" cy="3615748"/>
          </a:xfrm>
          <a:prstGeom prst="rect">
            <a:avLst/>
          </a:prstGeom>
        </p:spPr>
      </p:pic>
      <p:sp>
        <p:nvSpPr>
          <p:cNvPr id="7" name="CuadroTexto 6">
            <a:extLst>
              <a:ext uri="{FF2B5EF4-FFF2-40B4-BE49-F238E27FC236}">
                <a16:creationId xmlns:a16="http://schemas.microsoft.com/office/drawing/2014/main" id="{372FB0E0-B93E-4925-9ABF-643879A277FA}"/>
              </a:ext>
            </a:extLst>
          </p:cNvPr>
          <p:cNvSpPr txBox="1"/>
          <p:nvPr/>
        </p:nvSpPr>
        <p:spPr>
          <a:xfrm>
            <a:off x="6156176" y="1741792"/>
            <a:ext cx="2808312" cy="579005"/>
          </a:xfrm>
          <a:prstGeom prst="rect">
            <a:avLst/>
          </a:prstGeom>
          <a:noFill/>
        </p:spPr>
        <p:txBody>
          <a:bodyPr wrap="square">
            <a:spAutoFit/>
          </a:bodyPr>
          <a:lstStyle>
            <a:defPPr>
              <a:defRPr lang="fr-FR"/>
            </a:defPPr>
            <a:lvl1pPr marL="342900" lvl="0" indent="-342900" algn="just">
              <a:lnSpc>
                <a:spcPct val="107000"/>
              </a:lnSpc>
              <a:buFont typeface="Symbol" panose="05050102010706020507" pitchFamily="18" charset="2"/>
              <a:buChar char=""/>
              <a:defRPr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defRPr>
            </a:lvl1pPr>
          </a:lstStyle>
          <a:p>
            <a:endParaRPr lang="es-ES" sz="1000" dirty="0"/>
          </a:p>
          <a:p>
            <a:r>
              <a:rPr lang="en-US" sz="1000" dirty="0"/>
              <a:t>MPI-ESM1-2-HR_r1i1p1f1 </a:t>
            </a:r>
            <a:r>
              <a:rPr lang="en-US" sz="1000" b="0" dirty="0"/>
              <a:t>(Max Planck Institute for Meteorology)</a:t>
            </a:r>
            <a:endParaRPr lang="es-ES" sz="1000" b="0" dirty="0"/>
          </a:p>
        </p:txBody>
      </p:sp>
      <p:sp>
        <p:nvSpPr>
          <p:cNvPr id="8" name="CuadroTexto 7">
            <a:extLst>
              <a:ext uri="{FF2B5EF4-FFF2-40B4-BE49-F238E27FC236}">
                <a16:creationId xmlns:a16="http://schemas.microsoft.com/office/drawing/2014/main" id="{50BAC0AA-C727-4487-B9B3-B9A67A71E8A5}"/>
              </a:ext>
            </a:extLst>
          </p:cNvPr>
          <p:cNvSpPr txBox="1"/>
          <p:nvPr/>
        </p:nvSpPr>
        <p:spPr>
          <a:xfrm>
            <a:off x="323528" y="184648"/>
            <a:ext cx="7344816" cy="646331"/>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hourly</a:t>
            </a:r>
            <a:r>
              <a:rPr lang="es-ES" b="1" dirty="0">
                <a:solidFill>
                  <a:srgbClr val="00B050"/>
                </a:solidFill>
              </a:rPr>
              <a:t> </a:t>
            </a:r>
            <a:r>
              <a:rPr lang="es-ES" b="1" dirty="0" err="1">
                <a:solidFill>
                  <a:srgbClr val="00B050"/>
                </a:solidFill>
              </a:rPr>
              <a:t>resolution</a:t>
            </a:r>
            <a:r>
              <a:rPr lang="es-ES" b="1" dirty="0">
                <a:solidFill>
                  <a:srgbClr val="00B050"/>
                </a:solidFill>
              </a:rPr>
              <a:t>: IDF curves </a:t>
            </a:r>
            <a:r>
              <a:rPr lang="es-ES" b="1" dirty="0" err="1">
                <a:solidFill>
                  <a:srgbClr val="00B050"/>
                </a:solidFill>
              </a:rPr>
              <a:t>for</a:t>
            </a:r>
            <a:r>
              <a:rPr lang="es-ES" b="1" dirty="0">
                <a:solidFill>
                  <a:srgbClr val="00B050"/>
                </a:solidFill>
              </a:rPr>
              <a:t> </a:t>
            </a:r>
            <a:r>
              <a:rPr lang="es-ES" b="1" dirty="0" err="1">
                <a:solidFill>
                  <a:srgbClr val="00B050"/>
                </a:solidFill>
              </a:rPr>
              <a:t>the</a:t>
            </a:r>
            <a:r>
              <a:rPr lang="es-ES" b="1" dirty="0">
                <a:solidFill>
                  <a:srgbClr val="00B050"/>
                </a:solidFill>
              </a:rPr>
              <a:t> future </a:t>
            </a:r>
            <a:r>
              <a:rPr lang="es-ES" b="1" dirty="0" err="1">
                <a:solidFill>
                  <a:srgbClr val="00B050"/>
                </a:solidFill>
              </a:rPr>
              <a:t>climate</a:t>
            </a:r>
            <a:endParaRPr lang="es-ES" b="1" dirty="0">
              <a:solidFill>
                <a:srgbClr val="00B050"/>
              </a:solidFill>
            </a:endParaRPr>
          </a:p>
        </p:txBody>
      </p:sp>
      <p:sp>
        <p:nvSpPr>
          <p:cNvPr id="9" name="CuadroTexto 8">
            <a:extLst>
              <a:ext uri="{FF2B5EF4-FFF2-40B4-BE49-F238E27FC236}">
                <a16:creationId xmlns:a16="http://schemas.microsoft.com/office/drawing/2014/main" id="{27258745-9FFD-4177-9106-1319D4EEB96F}"/>
              </a:ext>
            </a:extLst>
          </p:cNvPr>
          <p:cNvSpPr txBox="1"/>
          <p:nvPr/>
        </p:nvSpPr>
        <p:spPr>
          <a:xfrm>
            <a:off x="6156176" y="1516490"/>
            <a:ext cx="4572000" cy="375552"/>
          </a:xfrm>
          <a:prstGeom prst="rect">
            <a:avLst/>
          </a:prstGeom>
          <a:noFill/>
        </p:spPr>
        <p:txBody>
          <a:bodyPr wrap="square">
            <a:spAutoFit/>
          </a:bodyPr>
          <a:lstStyle/>
          <a:p>
            <a:pPr algn="just">
              <a:lnSpc>
                <a:spcPct val="107000"/>
              </a:lnSpc>
              <a:spcAft>
                <a:spcPts val="80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CMIP-6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experiments</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2" name="CuadroTexto 11">
            <a:extLst>
              <a:ext uri="{FF2B5EF4-FFF2-40B4-BE49-F238E27FC236}">
                <a16:creationId xmlns:a16="http://schemas.microsoft.com/office/drawing/2014/main" id="{1C6CBE02-885A-4D59-8B5F-33BB4BFABE1B}"/>
              </a:ext>
            </a:extLst>
          </p:cNvPr>
          <p:cNvSpPr txBox="1"/>
          <p:nvPr/>
        </p:nvSpPr>
        <p:spPr>
          <a:xfrm>
            <a:off x="6156176" y="2755518"/>
            <a:ext cx="4572000" cy="375552"/>
          </a:xfrm>
          <a:prstGeom prst="rect">
            <a:avLst/>
          </a:prstGeom>
          <a:noFill/>
        </p:spPr>
        <p:txBody>
          <a:bodyPr wrap="square">
            <a:spAutoFit/>
          </a:bodyPr>
          <a:lstStyle/>
          <a:p>
            <a:pPr algn="just">
              <a:lnSpc>
                <a:spcPct val="107000"/>
              </a:lnSpc>
              <a:spcAft>
                <a:spcPts val="80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EUROCORDEX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experiments</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0" name="CuadroTexto 9">
            <a:extLst>
              <a:ext uri="{FF2B5EF4-FFF2-40B4-BE49-F238E27FC236}">
                <a16:creationId xmlns:a16="http://schemas.microsoft.com/office/drawing/2014/main" id="{406565D8-FB50-4F3A-B796-93E0F8A08E2A}"/>
              </a:ext>
            </a:extLst>
          </p:cNvPr>
          <p:cNvSpPr txBox="1"/>
          <p:nvPr/>
        </p:nvSpPr>
        <p:spPr>
          <a:xfrm>
            <a:off x="193636" y="954145"/>
            <a:ext cx="7920235" cy="312650"/>
          </a:xfrm>
          <a:prstGeom prst="rect">
            <a:avLst/>
          </a:prstGeom>
          <a:noFill/>
        </p:spPr>
        <p:txBody>
          <a:bodyPr wrap="square">
            <a:spAutoFit/>
          </a:bodyPr>
          <a:lstStyle/>
          <a:p>
            <a:pPr algn="just">
              <a:lnSpc>
                <a:spcPct val="107000"/>
              </a:lnSpc>
              <a:spcAft>
                <a:spcPts val="800"/>
              </a:spcAft>
            </a:pP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Identificatio</a:t>
            </a:r>
            <a:r>
              <a:rPr lang="es-ES" sz="1400" b="1" dirty="0" err="1">
                <a:latin typeface="Calibri" panose="020F0502020204030204" pitchFamily="34" charset="0"/>
                <a:ea typeface="Calibri" panose="020F0502020204030204" pitchFamily="34" charset="0"/>
                <a:cs typeface="Times New Roman" panose="02020603050405020304" pitchFamily="18" charset="0"/>
              </a:rPr>
              <a:t>n</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of</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models</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that</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best</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fit</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wih</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the</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historical</a:t>
            </a:r>
            <a:r>
              <a:rPr lang="es-ES" sz="1400" b="1" dirty="0">
                <a:latin typeface="Calibri" panose="020F0502020204030204" pitchFamily="34" charset="0"/>
                <a:ea typeface="Calibri" panose="020F0502020204030204" pitchFamily="34" charset="0"/>
                <a:cs typeface="Times New Roman" panose="02020603050405020304" pitchFamily="18" charset="0"/>
              </a:rPr>
              <a:t> IDF curves </a:t>
            </a:r>
            <a:r>
              <a:rPr lang="es-ES" sz="1400" b="1" dirty="0" err="1">
                <a:latin typeface="Calibri" panose="020F0502020204030204" pitchFamily="34" charset="0"/>
                <a:ea typeface="Calibri" panose="020F0502020204030204" pitchFamily="34" charset="0"/>
                <a:cs typeface="Times New Roman" panose="02020603050405020304" pitchFamily="18" charset="0"/>
              </a:rPr>
              <a:t>of</a:t>
            </a:r>
            <a:r>
              <a:rPr lang="es-ES" sz="1400" b="1" dirty="0">
                <a:latin typeface="Calibri" panose="020F0502020204030204" pitchFamily="34" charset="0"/>
                <a:ea typeface="Calibri" panose="020F0502020204030204" pitchFamily="34" charset="0"/>
                <a:cs typeface="Times New Roman" panose="02020603050405020304" pitchFamily="18" charset="0"/>
              </a:rPr>
              <a:t> Alicante</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79DA6DE2-5E60-42BA-81C6-6E07761C3AE5}"/>
              </a:ext>
            </a:extLst>
          </p:cNvPr>
          <p:cNvSpPr txBox="1"/>
          <p:nvPr/>
        </p:nvSpPr>
        <p:spPr>
          <a:xfrm>
            <a:off x="6156176" y="3179124"/>
            <a:ext cx="2808312" cy="1731628"/>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E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CCCma-CanESM2_r1i1p1_CLMcom-CCLM4-8-17 </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CLM Community with contributions by BTU, DWD, ETHZ, UCD, WEGC)</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return</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period</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minor</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than</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T10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MPI-M-MPI-ESM-LR_r1i1p1_CLMcom-ETH-COSMO-crCLIM-v1 </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CLM Community with contributions by BTU, DWD, ETHZ, UCD, WEGC)</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return</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period</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greater</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equal</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T10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n 16">
            <a:extLst>
              <a:ext uri="{FF2B5EF4-FFF2-40B4-BE49-F238E27FC236}">
                <a16:creationId xmlns:a16="http://schemas.microsoft.com/office/drawing/2014/main" id="{42D4A9EB-D989-463F-820A-D5DC1DC1E438}"/>
              </a:ext>
            </a:extLst>
          </p:cNvPr>
          <p:cNvPicPr>
            <a:picLocks noChangeAspect="1"/>
          </p:cNvPicPr>
          <p:nvPr/>
        </p:nvPicPr>
        <p:blipFill>
          <a:blip r:embed="rId4"/>
          <a:stretch>
            <a:fillRect/>
          </a:stretch>
        </p:blipFill>
        <p:spPr>
          <a:xfrm>
            <a:off x="7668344" y="54182"/>
            <a:ext cx="1438438" cy="214236"/>
          </a:xfrm>
          <a:prstGeom prst="rect">
            <a:avLst/>
          </a:prstGeom>
        </p:spPr>
      </p:pic>
    </p:spTree>
    <p:extLst>
      <p:ext uri="{BB962C8B-B14F-4D97-AF65-F5344CB8AC3E}">
        <p14:creationId xmlns:p14="http://schemas.microsoft.com/office/powerpoint/2010/main" val="3957397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6D4BB67-E1A5-4F0E-A59C-1EBAE6921E65}"/>
              </a:ext>
            </a:extLst>
          </p:cNvPr>
          <p:cNvSpPr txBox="1"/>
          <p:nvPr/>
        </p:nvSpPr>
        <p:spPr>
          <a:xfrm>
            <a:off x="395536" y="182966"/>
            <a:ext cx="7344816" cy="646331"/>
          </a:xfrm>
          <a:prstGeom prst="rect">
            <a:avLst/>
          </a:prstGeom>
          <a:noFill/>
        </p:spPr>
        <p:txBody>
          <a:bodyPr wrap="square" rtlCol="0">
            <a:spAutoFit/>
          </a:bodyPr>
          <a:lstStyle/>
          <a:p>
            <a:r>
              <a:rPr lang="en-US" b="1" dirty="0">
                <a:solidFill>
                  <a:srgbClr val="00B050"/>
                </a:solidFill>
              </a:rPr>
              <a:t>Results on precipitation with hourly resolution: IDF curves for the future climate </a:t>
            </a:r>
            <a:r>
              <a:rPr lang="es-ES" b="1" dirty="0">
                <a:solidFill>
                  <a:srgbClr val="00B050"/>
                </a:solidFill>
              </a:rPr>
              <a:t>(</a:t>
            </a:r>
            <a:r>
              <a:rPr lang="es-ES" b="1" dirty="0">
                <a:solidFill>
                  <a:srgbClr val="0070C0"/>
                </a:solidFill>
              </a:rPr>
              <a:t>CMIP-6</a:t>
            </a:r>
            <a:r>
              <a:rPr lang="es-ES" b="1" dirty="0">
                <a:solidFill>
                  <a:srgbClr val="00B050"/>
                </a:solidFill>
              </a:rPr>
              <a:t>).</a:t>
            </a:r>
          </a:p>
        </p:txBody>
      </p:sp>
      <p:sp>
        <p:nvSpPr>
          <p:cNvPr id="5" name="CuadroTexto 4">
            <a:extLst>
              <a:ext uri="{FF2B5EF4-FFF2-40B4-BE49-F238E27FC236}">
                <a16:creationId xmlns:a16="http://schemas.microsoft.com/office/drawing/2014/main" id="{42120753-A7A2-4099-B7D9-CE5BE249FB80}"/>
              </a:ext>
            </a:extLst>
          </p:cNvPr>
          <p:cNvSpPr txBox="1"/>
          <p:nvPr/>
        </p:nvSpPr>
        <p:spPr>
          <a:xfrm>
            <a:off x="191380" y="847521"/>
            <a:ext cx="8682538" cy="543162"/>
          </a:xfrm>
          <a:prstGeom prst="rect">
            <a:avLst/>
          </a:prstGeom>
          <a:noFill/>
        </p:spPr>
        <p:txBody>
          <a:bodyPr wrap="square">
            <a:spAutoFit/>
          </a:bodyPr>
          <a:lstStyle/>
          <a:p>
            <a:pPr algn="just">
              <a:lnSpc>
                <a:spcPct val="107000"/>
              </a:lnSpc>
              <a:spcAft>
                <a:spcPts val="800"/>
              </a:spcAft>
            </a:pP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Projections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selected</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models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to</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identify</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IDF curves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for</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future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climate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in </a:t>
            </a:r>
            <a:r>
              <a:rPr lang="es-ES" sz="1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most</a:t>
            </a:r>
            <a:r>
              <a:rPr lang="es-ES"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likely</a:t>
            </a:r>
            <a:r>
              <a:rPr lang="es-ES"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a:latin typeface="Calibri" panose="020F0502020204030204" pitchFamily="34" charset="0"/>
                <a:ea typeface="Calibri" panose="020F0502020204030204" pitchFamily="34" charset="0"/>
                <a:cs typeface="Times New Roman" panose="02020603050405020304" pitchFamily="18" charset="0"/>
              </a:rPr>
              <a:t>(IPCC AR-6)</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scenario</a:t>
            </a:r>
            <a:r>
              <a:rPr lang="es-ES" sz="1400" b="1" dirty="0">
                <a:effectLst/>
                <a:latin typeface="Calibri" panose="020F0502020204030204" pitchFamily="34" charset="0"/>
                <a:ea typeface="Calibri" panose="020F0502020204030204" pitchFamily="34" charset="0"/>
                <a:cs typeface="Times New Roman" panose="02020603050405020304" pitchFamily="18" charset="0"/>
              </a:rPr>
              <a:t>:</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scenario</a:t>
            </a:r>
            <a:r>
              <a:rPr lang="es-ES"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SSP2-4.5</a:t>
            </a:r>
            <a:endParaRPr lang="es-ES"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5A1ECC35-0401-4368-A1F3-09762B1F048F}"/>
              </a:ext>
            </a:extLst>
          </p:cNvPr>
          <p:cNvPicPr>
            <a:picLocks noChangeAspect="1"/>
          </p:cNvPicPr>
          <p:nvPr/>
        </p:nvPicPr>
        <p:blipFill>
          <a:blip r:embed="rId3"/>
          <a:stretch>
            <a:fillRect/>
          </a:stretch>
        </p:blipFill>
        <p:spPr>
          <a:xfrm>
            <a:off x="7668344" y="54182"/>
            <a:ext cx="1438438" cy="214236"/>
          </a:xfrm>
          <a:prstGeom prst="rect">
            <a:avLst/>
          </a:prstGeom>
        </p:spPr>
      </p:pic>
      <p:pic>
        <p:nvPicPr>
          <p:cNvPr id="3" name="Imagen 2">
            <a:extLst>
              <a:ext uri="{FF2B5EF4-FFF2-40B4-BE49-F238E27FC236}">
                <a16:creationId xmlns:a16="http://schemas.microsoft.com/office/drawing/2014/main" id="{EFD21544-4AA1-44A6-848F-914AEC7014EB}"/>
              </a:ext>
            </a:extLst>
          </p:cNvPr>
          <p:cNvPicPr>
            <a:picLocks noChangeAspect="1"/>
          </p:cNvPicPr>
          <p:nvPr/>
        </p:nvPicPr>
        <p:blipFill>
          <a:blip r:embed="rId4"/>
          <a:stretch>
            <a:fillRect/>
          </a:stretch>
        </p:blipFill>
        <p:spPr>
          <a:xfrm>
            <a:off x="159441" y="1436201"/>
            <a:ext cx="2900392" cy="1297064"/>
          </a:xfrm>
          <a:prstGeom prst="rect">
            <a:avLst/>
          </a:prstGeom>
        </p:spPr>
      </p:pic>
      <p:pic>
        <p:nvPicPr>
          <p:cNvPr id="6" name="Imagen 5">
            <a:extLst>
              <a:ext uri="{FF2B5EF4-FFF2-40B4-BE49-F238E27FC236}">
                <a16:creationId xmlns:a16="http://schemas.microsoft.com/office/drawing/2014/main" id="{A4877C53-8B39-483E-BBBC-C09E93EEA123}"/>
              </a:ext>
            </a:extLst>
          </p:cNvPr>
          <p:cNvPicPr>
            <a:picLocks noChangeAspect="1"/>
          </p:cNvPicPr>
          <p:nvPr/>
        </p:nvPicPr>
        <p:blipFill>
          <a:blip r:embed="rId5"/>
          <a:stretch>
            <a:fillRect/>
          </a:stretch>
        </p:blipFill>
        <p:spPr>
          <a:xfrm>
            <a:off x="3116716" y="1442262"/>
            <a:ext cx="2910568" cy="1291001"/>
          </a:xfrm>
          <a:prstGeom prst="rect">
            <a:avLst/>
          </a:prstGeom>
        </p:spPr>
      </p:pic>
      <p:pic>
        <p:nvPicPr>
          <p:cNvPr id="11" name="Imagen 10">
            <a:extLst>
              <a:ext uri="{FF2B5EF4-FFF2-40B4-BE49-F238E27FC236}">
                <a16:creationId xmlns:a16="http://schemas.microsoft.com/office/drawing/2014/main" id="{4BF73C90-CABA-4946-B0D6-2F7DC1D1DDCD}"/>
              </a:ext>
            </a:extLst>
          </p:cNvPr>
          <p:cNvPicPr>
            <a:picLocks noChangeAspect="1"/>
          </p:cNvPicPr>
          <p:nvPr/>
        </p:nvPicPr>
        <p:blipFill>
          <a:blip r:embed="rId6"/>
          <a:stretch>
            <a:fillRect/>
          </a:stretch>
        </p:blipFill>
        <p:spPr>
          <a:xfrm>
            <a:off x="6084168" y="1442261"/>
            <a:ext cx="2910570" cy="1291002"/>
          </a:xfrm>
          <a:prstGeom prst="rect">
            <a:avLst/>
          </a:prstGeom>
        </p:spPr>
      </p:pic>
      <p:pic>
        <p:nvPicPr>
          <p:cNvPr id="12" name="Imagen 11">
            <a:extLst>
              <a:ext uri="{FF2B5EF4-FFF2-40B4-BE49-F238E27FC236}">
                <a16:creationId xmlns:a16="http://schemas.microsoft.com/office/drawing/2014/main" id="{BD44AF69-4560-49D5-A676-C2B53C3E8BED}"/>
              </a:ext>
            </a:extLst>
          </p:cNvPr>
          <p:cNvPicPr>
            <a:picLocks noChangeAspect="1"/>
          </p:cNvPicPr>
          <p:nvPr/>
        </p:nvPicPr>
        <p:blipFill>
          <a:blip r:embed="rId7"/>
          <a:stretch>
            <a:fillRect/>
          </a:stretch>
        </p:blipFill>
        <p:spPr>
          <a:xfrm>
            <a:off x="159441" y="2800669"/>
            <a:ext cx="2910568" cy="1291001"/>
          </a:xfrm>
          <a:prstGeom prst="rect">
            <a:avLst/>
          </a:prstGeom>
        </p:spPr>
      </p:pic>
      <p:pic>
        <p:nvPicPr>
          <p:cNvPr id="13" name="Imagen 12">
            <a:extLst>
              <a:ext uri="{FF2B5EF4-FFF2-40B4-BE49-F238E27FC236}">
                <a16:creationId xmlns:a16="http://schemas.microsoft.com/office/drawing/2014/main" id="{DB7E074E-06D1-45CF-8AC9-1AE60ECC7F29}"/>
              </a:ext>
            </a:extLst>
          </p:cNvPr>
          <p:cNvPicPr>
            <a:picLocks noChangeAspect="1"/>
          </p:cNvPicPr>
          <p:nvPr/>
        </p:nvPicPr>
        <p:blipFill>
          <a:blip r:embed="rId8"/>
          <a:stretch>
            <a:fillRect/>
          </a:stretch>
        </p:blipFill>
        <p:spPr>
          <a:xfrm>
            <a:off x="3116716" y="2800669"/>
            <a:ext cx="2910568" cy="1297640"/>
          </a:xfrm>
          <a:prstGeom prst="rect">
            <a:avLst/>
          </a:prstGeom>
        </p:spPr>
      </p:pic>
      <p:pic>
        <p:nvPicPr>
          <p:cNvPr id="14" name="Imagen 13">
            <a:extLst>
              <a:ext uri="{FF2B5EF4-FFF2-40B4-BE49-F238E27FC236}">
                <a16:creationId xmlns:a16="http://schemas.microsoft.com/office/drawing/2014/main" id="{C22A0A99-DC18-407B-B3F5-A592BDB7461D}"/>
              </a:ext>
            </a:extLst>
          </p:cNvPr>
          <p:cNvPicPr>
            <a:picLocks noChangeAspect="1"/>
          </p:cNvPicPr>
          <p:nvPr/>
        </p:nvPicPr>
        <p:blipFill>
          <a:blip r:embed="rId9"/>
          <a:stretch>
            <a:fillRect/>
          </a:stretch>
        </p:blipFill>
        <p:spPr>
          <a:xfrm>
            <a:off x="6084168" y="2800669"/>
            <a:ext cx="2910569" cy="1293586"/>
          </a:xfrm>
          <a:prstGeom prst="rect">
            <a:avLst/>
          </a:prstGeom>
        </p:spPr>
      </p:pic>
      <p:sp>
        <p:nvSpPr>
          <p:cNvPr id="15" name="CuadroTexto 14">
            <a:extLst>
              <a:ext uri="{FF2B5EF4-FFF2-40B4-BE49-F238E27FC236}">
                <a16:creationId xmlns:a16="http://schemas.microsoft.com/office/drawing/2014/main" id="{D84AF1DC-98B4-4989-B898-5013F6715440}"/>
              </a:ext>
            </a:extLst>
          </p:cNvPr>
          <p:cNvSpPr txBox="1"/>
          <p:nvPr/>
        </p:nvSpPr>
        <p:spPr>
          <a:xfrm>
            <a:off x="2843808" y="4217688"/>
            <a:ext cx="6030110" cy="400110"/>
          </a:xfrm>
          <a:prstGeom prst="rect">
            <a:avLst/>
          </a:prstGeom>
          <a:noFill/>
        </p:spPr>
        <p:txBody>
          <a:bodyPr wrap="square" rtlCol="0">
            <a:spAutoFit/>
          </a:bodyPr>
          <a:lstStyle/>
          <a:p>
            <a:pPr marL="171450" indent="-171450" algn="just">
              <a:buFont typeface="Wingdings" panose="05000000000000000000" pitchFamily="2" charset="2"/>
              <a:buChar char="§"/>
            </a:pPr>
            <a:r>
              <a:rPr lang="en-US" sz="1000" dirty="0"/>
              <a:t>For return periods shorter than T25, we can consider that the present IDF curves may be representative of the future climate, although with a clear tendency to increase.</a:t>
            </a:r>
            <a:endParaRPr lang="es-ES" sz="1000" dirty="0"/>
          </a:p>
        </p:txBody>
      </p:sp>
      <p:sp>
        <p:nvSpPr>
          <p:cNvPr id="16" name="CuadroTexto 15">
            <a:extLst>
              <a:ext uri="{FF2B5EF4-FFF2-40B4-BE49-F238E27FC236}">
                <a16:creationId xmlns:a16="http://schemas.microsoft.com/office/drawing/2014/main" id="{1BE12C8A-3AF0-489F-A9D0-05FAFD20E1BF}"/>
              </a:ext>
            </a:extLst>
          </p:cNvPr>
          <p:cNvSpPr txBox="1"/>
          <p:nvPr/>
        </p:nvSpPr>
        <p:spPr>
          <a:xfrm>
            <a:off x="150084" y="4121372"/>
            <a:ext cx="1637928" cy="369332"/>
          </a:xfrm>
          <a:prstGeom prst="rect">
            <a:avLst/>
          </a:prstGeom>
          <a:noFill/>
        </p:spPr>
        <p:txBody>
          <a:bodyPr wrap="square">
            <a:spAutoFit/>
          </a:bodyPr>
          <a:lstStyle/>
          <a:p>
            <a:r>
              <a:rPr lang="es-ES" dirty="0" err="1"/>
              <a:t>Conclusions</a:t>
            </a:r>
            <a:r>
              <a:rPr lang="es-ES" dirty="0"/>
              <a:t>:</a:t>
            </a:r>
          </a:p>
        </p:txBody>
      </p:sp>
      <p:sp>
        <p:nvSpPr>
          <p:cNvPr id="17" name="CuadroTexto 16">
            <a:extLst>
              <a:ext uri="{FF2B5EF4-FFF2-40B4-BE49-F238E27FC236}">
                <a16:creationId xmlns:a16="http://schemas.microsoft.com/office/drawing/2014/main" id="{4121135C-7172-43A7-A0FB-C260B59254FA}"/>
              </a:ext>
            </a:extLst>
          </p:cNvPr>
          <p:cNvSpPr txBox="1"/>
          <p:nvPr/>
        </p:nvSpPr>
        <p:spPr>
          <a:xfrm>
            <a:off x="2843808" y="4633434"/>
            <a:ext cx="6030110" cy="400110"/>
          </a:xfrm>
          <a:prstGeom prst="rect">
            <a:avLst/>
          </a:prstGeom>
          <a:noFill/>
        </p:spPr>
        <p:txBody>
          <a:bodyPr wrap="square" rtlCol="0">
            <a:spAutoFit/>
          </a:bodyPr>
          <a:lstStyle/>
          <a:p>
            <a:pPr marL="171450" indent="-171450" algn="just">
              <a:buFont typeface="Wingdings" panose="05000000000000000000" pitchFamily="2" charset="2"/>
              <a:buChar char="§"/>
            </a:pPr>
            <a:r>
              <a:rPr lang="en-US" sz="1000" dirty="0"/>
              <a:t>For equal or greater return periods, it will be necessary to update the IDF curves to prevent possible increases in extreme rainfall, which can be greater the longer the return period is.</a:t>
            </a:r>
            <a:endParaRPr lang="es-ES" sz="1000" dirty="0"/>
          </a:p>
        </p:txBody>
      </p:sp>
      <p:sp>
        <p:nvSpPr>
          <p:cNvPr id="19" name="CuadroTexto 18">
            <a:extLst>
              <a:ext uri="{FF2B5EF4-FFF2-40B4-BE49-F238E27FC236}">
                <a16:creationId xmlns:a16="http://schemas.microsoft.com/office/drawing/2014/main" id="{50891462-4F8A-48A3-B884-E37A7A8AE297}"/>
              </a:ext>
            </a:extLst>
          </p:cNvPr>
          <p:cNvSpPr txBox="1"/>
          <p:nvPr/>
        </p:nvSpPr>
        <p:spPr>
          <a:xfrm>
            <a:off x="270082" y="4554268"/>
            <a:ext cx="2846634" cy="430887"/>
          </a:xfrm>
          <a:prstGeom prst="rect">
            <a:avLst/>
          </a:prstGeom>
          <a:noFill/>
        </p:spPr>
        <p:txBody>
          <a:bodyPr wrap="square" rtlCol="0">
            <a:spAutoFit/>
          </a:bodyPr>
          <a:lstStyle/>
          <a:p>
            <a:pPr marL="171450" indent="-171450">
              <a:buFont typeface="Wingdings" panose="05000000000000000000" pitchFamily="2" charset="2"/>
              <a:buChar char="q"/>
            </a:pPr>
            <a:r>
              <a:rPr lang="en-US" sz="1100" dirty="0"/>
              <a:t>Considering the most likely scenario according to AR-6 (</a:t>
            </a:r>
            <a:r>
              <a:rPr lang="en-US" sz="1100" dirty="0" err="1"/>
              <a:t>continuist</a:t>
            </a:r>
            <a:r>
              <a:rPr lang="en-US" sz="1100" dirty="0"/>
              <a:t>)</a:t>
            </a:r>
            <a:endParaRPr lang="es-ES" sz="1100" dirty="0"/>
          </a:p>
        </p:txBody>
      </p:sp>
      <p:sp>
        <p:nvSpPr>
          <p:cNvPr id="2" name="Abrir llave 1">
            <a:extLst>
              <a:ext uri="{FF2B5EF4-FFF2-40B4-BE49-F238E27FC236}">
                <a16:creationId xmlns:a16="http://schemas.microsoft.com/office/drawing/2014/main" id="{EC7FD2E5-7853-491A-8061-41A32E64AABA}"/>
              </a:ext>
            </a:extLst>
          </p:cNvPr>
          <p:cNvSpPr/>
          <p:nvPr/>
        </p:nvSpPr>
        <p:spPr>
          <a:xfrm>
            <a:off x="2771800" y="4217688"/>
            <a:ext cx="72008" cy="8158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CuadroTexto 6">
            <a:extLst>
              <a:ext uri="{FF2B5EF4-FFF2-40B4-BE49-F238E27FC236}">
                <a16:creationId xmlns:a16="http://schemas.microsoft.com/office/drawing/2014/main" id="{CB612C13-7362-4489-A865-365029CBC02E}"/>
              </a:ext>
            </a:extLst>
          </p:cNvPr>
          <p:cNvSpPr txBox="1"/>
          <p:nvPr/>
        </p:nvSpPr>
        <p:spPr>
          <a:xfrm>
            <a:off x="296127" y="1604837"/>
            <a:ext cx="1224136" cy="184666"/>
          </a:xfrm>
          <a:prstGeom prst="rect">
            <a:avLst/>
          </a:prstGeom>
          <a:noFill/>
        </p:spPr>
        <p:txBody>
          <a:bodyPr wrap="square" rtlCol="0">
            <a:spAutoFit/>
          </a:bodyPr>
          <a:lstStyle/>
          <a:p>
            <a:r>
              <a:rPr lang="es-ES" sz="600" dirty="0"/>
              <a:t>34 mm/h</a:t>
            </a:r>
          </a:p>
        </p:txBody>
      </p:sp>
      <p:sp>
        <p:nvSpPr>
          <p:cNvPr id="20" name="CuadroTexto 19">
            <a:extLst>
              <a:ext uri="{FF2B5EF4-FFF2-40B4-BE49-F238E27FC236}">
                <a16:creationId xmlns:a16="http://schemas.microsoft.com/office/drawing/2014/main" id="{BDA4B571-02B0-4ED2-9FAC-E5C2D2474E7E}"/>
              </a:ext>
            </a:extLst>
          </p:cNvPr>
          <p:cNvSpPr txBox="1"/>
          <p:nvPr/>
        </p:nvSpPr>
        <p:spPr>
          <a:xfrm>
            <a:off x="296127" y="1853281"/>
            <a:ext cx="1224136" cy="184666"/>
          </a:xfrm>
          <a:prstGeom prst="rect">
            <a:avLst/>
          </a:prstGeom>
          <a:noFill/>
        </p:spPr>
        <p:txBody>
          <a:bodyPr wrap="square" rtlCol="0">
            <a:spAutoFit/>
          </a:bodyPr>
          <a:lstStyle/>
          <a:p>
            <a:r>
              <a:rPr lang="es-ES" sz="600" dirty="0"/>
              <a:t>23 mm/h</a:t>
            </a:r>
          </a:p>
        </p:txBody>
      </p:sp>
      <p:sp>
        <p:nvSpPr>
          <p:cNvPr id="21" name="CuadroTexto 20">
            <a:extLst>
              <a:ext uri="{FF2B5EF4-FFF2-40B4-BE49-F238E27FC236}">
                <a16:creationId xmlns:a16="http://schemas.microsoft.com/office/drawing/2014/main" id="{72D2F4C9-E1E8-40A8-B1DF-5499E129ACE3}"/>
              </a:ext>
            </a:extLst>
          </p:cNvPr>
          <p:cNvSpPr txBox="1"/>
          <p:nvPr/>
        </p:nvSpPr>
        <p:spPr>
          <a:xfrm>
            <a:off x="3275856" y="1582302"/>
            <a:ext cx="1224136" cy="184666"/>
          </a:xfrm>
          <a:prstGeom prst="rect">
            <a:avLst/>
          </a:prstGeom>
          <a:noFill/>
        </p:spPr>
        <p:txBody>
          <a:bodyPr wrap="square" rtlCol="0">
            <a:spAutoFit/>
          </a:bodyPr>
          <a:lstStyle/>
          <a:p>
            <a:r>
              <a:rPr lang="es-ES" sz="600" dirty="0"/>
              <a:t>61 mm/h</a:t>
            </a:r>
          </a:p>
        </p:txBody>
      </p:sp>
      <p:sp>
        <p:nvSpPr>
          <p:cNvPr id="22" name="CuadroTexto 21">
            <a:extLst>
              <a:ext uri="{FF2B5EF4-FFF2-40B4-BE49-F238E27FC236}">
                <a16:creationId xmlns:a16="http://schemas.microsoft.com/office/drawing/2014/main" id="{652D2436-B922-4DC2-B581-0162F7C1D8E7}"/>
              </a:ext>
            </a:extLst>
          </p:cNvPr>
          <p:cNvSpPr txBox="1"/>
          <p:nvPr/>
        </p:nvSpPr>
        <p:spPr>
          <a:xfrm>
            <a:off x="3275677" y="1719620"/>
            <a:ext cx="1224136" cy="184666"/>
          </a:xfrm>
          <a:prstGeom prst="rect">
            <a:avLst/>
          </a:prstGeom>
          <a:noFill/>
        </p:spPr>
        <p:txBody>
          <a:bodyPr wrap="square" rtlCol="0">
            <a:spAutoFit/>
          </a:bodyPr>
          <a:lstStyle/>
          <a:p>
            <a:r>
              <a:rPr lang="es-ES" sz="600" dirty="0"/>
              <a:t>52 mm/h</a:t>
            </a:r>
          </a:p>
        </p:txBody>
      </p:sp>
      <p:sp>
        <p:nvSpPr>
          <p:cNvPr id="8" name="Elipse 7">
            <a:extLst>
              <a:ext uri="{FF2B5EF4-FFF2-40B4-BE49-F238E27FC236}">
                <a16:creationId xmlns:a16="http://schemas.microsoft.com/office/drawing/2014/main" id="{C1E7950D-8F2A-4D53-8F16-28C30E94B05F}"/>
              </a:ext>
            </a:extLst>
          </p:cNvPr>
          <p:cNvSpPr/>
          <p:nvPr/>
        </p:nvSpPr>
        <p:spPr>
          <a:xfrm>
            <a:off x="315664" y="1704864"/>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23" name="Elipse 22">
            <a:extLst>
              <a:ext uri="{FF2B5EF4-FFF2-40B4-BE49-F238E27FC236}">
                <a16:creationId xmlns:a16="http://schemas.microsoft.com/office/drawing/2014/main" id="{88B6EEA1-C296-4DA8-BD55-CA5104DCB5B1}"/>
              </a:ext>
            </a:extLst>
          </p:cNvPr>
          <p:cNvSpPr/>
          <p:nvPr/>
        </p:nvSpPr>
        <p:spPr>
          <a:xfrm>
            <a:off x="322061" y="1970342"/>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24" name="Elipse 23">
            <a:extLst>
              <a:ext uri="{FF2B5EF4-FFF2-40B4-BE49-F238E27FC236}">
                <a16:creationId xmlns:a16="http://schemas.microsoft.com/office/drawing/2014/main" id="{4A6A6098-BFFC-4DF6-B5C3-61A1CC7010BD}"/>
              </a:ext>
            </a:extLst>
          </p:cNvPr>
          <p:cNvSpPr/>
          <p:nvPr/>
        </p:nvSpPr>
        <p:spPr>
          <a:xfrm>
            <a:off x="3276023" y="1674268"/>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25" name="Elipse 24">
            <a:extLst>
              <a:ext uri="{FF2B5EF4-FFF2-40B4-BE49-F238E27FC236}">
                <a16:creationId xmlns:a16="http://schemas.microsoft.com/office/drawing/2014/main" id="{B627B881-B17D-46BC-9469-5C679BFC6AAF}"/>
              </a:ext>
            </a:extLst>
          </p:cNvPr>
          <p:cNvSpPr/>
          <p:nvPr/>
        </p:nvSpPr>
        <p:spPr>
          <a:xfrm>
            <a:off x="3275677" y="1793647"/>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26" name="Elipse 25">
            <a:extLst>
              <a:ext uri="{FF2B5EF4-FFF2-40B4-BE49-F238E27FC236}">
                <a16:creationId xmlns:a16="http://schemas.microsoft.com/office/drawing/2014/main" id="{2D940412-F295-4FDA-8A30-E410139B4034}"/>
              </a:ext>
            </a:extLst>
          </p:cNvPr>
          <p:cNvSpPr/>
          <p:nvPr/>
        </p:nvSpPr>
        <p:spPr>
          <a:xfrm>
            <a:off x="6247269" y="1717201"/>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27" name="Elipse 26">
            <a:extLst>
              <a:ext uri="{FF2B5EF4-FFF2-40B4-BE49-F238E27FC236}">
                <a16:creationId xmlns:a16="http://schemas.microsoft.com/office/drawing/2014/main" id="{6EE4D582-49AC-4B93-9696-85D420F99DB2}"/>
              </a:ext>
            </a:extLst>
          </p:cNvPr>
          <p:cNvSpPr/>
          <p:nvPr/>
        </p:nvSpPr>
        <p:spPr>
          <a:xfrm>
            <a:off x="6247269" y="1682004"/>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28" name="CuadroTexto 27">
            <a:extLst>
              <a:ext uri="{FF2B5EF4-FFF2-40B4-BE49-F238E27FC236}">
                <a16:creationId xmlns:a16="http://schemas.microsoft.com/office/drawing/2014/main" id="{122DECBA-4CF5-424F-B23C-9BEB51F9A755}"/>
              </a:ext>
            </a:extLst>
          </p:cNvPr>
          <p:cNvSpPr txBox="1"/>
          <p:nvPr/>
        </p:nvSpPr>
        <p:spPr>
          <a:xfrm>
            <a:off x="6247448" y="1559852"/>
            <a:ext cx="1224136" cy="184666"/>
          </a:xfrm>
          <a:prstGeom prst="rect">
            <a:avLst/>
          </a:prstGeom>
          <a:noFill/>
        </p:spPr>
        <p:txBody>
          <a:bodyPr wrap="square" rtlCol="0">
            <a:spAutoFit/>
          </a:bodyPr>
          <a:lstStyle/>
          <a:p>
            <a:r>
              <a:rPr lang="es-ES" sz="600" dirty="0"/>
              <a:t>79 mm/h</a:t>
            </a:r>
          </a:p>
        </p:txBody>
      </p:sp>
      <p:sp>
        <p:nvSpPr>
          <p:cNvPr id="29" name="CuadroTexto 28">
            <a:extLst>
              <a:ext uri="{FF2B5EF4-FFF2-40B4-BE49-F238E27FC236}">
                <a16:creationId xmlns:a16="http://schemas.microsoft.com/office/drawing/2014/main" id="{204A07F7-C22B-409C-8867-85EE5BE81D4B}"/>
              </a:ext>
            </a:extLst>
          </p:cNvPr>
          <p:cNvSpPr txBox="1"/>
          <p:nvPr/>
        </p:nvSpPr>
        <p:spPr>
          <a:xfrm>
            <a:off x="6247269" y="1697170"/>
            <a:ext cx="1224136" cy="184666"/>
          </a:xfrm>
          <a:prstGeom prst="rect">
            <a:avLst/>
          </a:prstGeom>
          <a:noFill/>
        </p:spPr>
        <p:txBody>
          <a:bodyPr wrap="square" rtlCol="0">
            <a:spAutoFit/>
          </a:bodyPr>
          <a:lstStyle/>
          <a:p>
            <a:r>
              <a:rPr lang="es-ES" sz="600" dirty="0"/>
              <a:t>76 mm/h</a:t>
            </a:r>
          </a:p>
        </p:txBody>
      </p:sp>
      <p:sp>
        <p:nvSpPr>
          <p:cNvPr id="30" name="Elipse 29">
            <a:extLst>
              <a:ext uri="{FF2B5EF4-FFF2-40B4-BE49-F238E27FC236}">
                <a16:creationId xmlns:a16="http://schemas.microsoft.com/office/drawing/2014/main" id="{AC3CBAFD-E1EE-4661-AFC4-1E00B324ECFF}"/>
              </a:ext>
            </a:extLst>
          </p:cNvPr>
          <p:cNvSpPr/>
          <p:nvPr/>
        </p:nvSpPr>
        <p:spPr>
          <a:xfrm>
            <a:off x="338523" y="3032510"/>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31" name="Elipse 30">
            <a:extLst>
              <a:ext uri="{FF2B5EF4-FFF2-40B4-BE49-F238E27FC236}">
                <a16:creationId xmlns:a16="http://schemas.microsoft.com/office/drawing/2014/main" id="{3D585700-A3D7-4605-98E1-D9DA325A0100}"/>
              </a:ext>
            </a:extLst>
          </p:cNvPr>
          <p:cNvSpPr/>
          <p:nvPr/>
        </p:nvSpPr>
        <p:spPr>
          <a:xfrm>
            <a:off x="338522" y="2961261"/>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32" name="CuadroTexto 31">
            <a:extLst>
              <a:ext uri="{FF2B5EF4-FFF2-40B4-BE49-F238E27FC236}">
                <a16:creationId xmlns:a16="http://schemas.microsoft.com/office/drawing/2014/main" id="{392AD507-496F-4453-9D34-09A83E9741B0}"/>
              </a:ext>
            </a:extLst>
          </p:cNvPr>
          <p:cNvSpPr txBox="1"/>
          <p:nvPr/>
        </p:nvSpPr>
        <p:spPr>
          <a:xfrm>
            <a:off x="338522" y="2869987"/>
            <a:ext cx="1224136" cy="184666"/>
          </a:xfrm>
          <a:prstGeom prst="rect">
            <a:avLst/>
          </a:prstGeom>
          <a:noFill/>
        </p:spPr>
        <p:txBody>
          <a:bodyPr wrap="square" rtlCol="0">
            <a:spAutoFit/>
          </a:bodyPr>
          <a:lstStyle/>
          <a:p>
            <a:r>
              <a:rPr lang="es-ES" sz="600" dirty="0"/>
              <a:t>115 mm/h</a:t>
            </a:r>
          </a:p>
        </p:txBody>
      </p:sp>
      <p:sp>
        <p:nvSpPr>
          <p:cNvPr id="33" name="CuadroTexto 32">
            <a:extLst>
              <a:ext uri="{FF2B5EF4-FFF2-40B4-BE49-F238E27FC236}">
                <a16:creationId xmlns:a16="http://schemas.microsoft.com/office/drawing/2014/main" id="{1CFCCDF4-324A-4FF1-BED1-DC22214116C8}"/>
              </a:ext>
            </a:extLst>
          </p:cNvPr>
          <p:cNvSpPr txBox="1"/>
          <p:nvPr/>
        </p:nvSpPr>
        <p:spPr>
          <a:xfrm>
            <a:off x="338521" y="2972126"/>
            <a:ext cx="1224136" cy="184666"/>
          </a:xfrm>
          <a:prstGeom prst="rect">
            <a:avLst/>
          </a:prstGeom>
          <a:noFill/>
        </p:spPr>
        <p:txBody>
          <a:bodyPr wrap="square" rtlCol="0">
            <a:spAutoFit/>
          </a:bodyPr>
          <a:lstStyle/>
          <a:p>
            <a:r>
              <a:rPr lang="es-ES" sz="600" dirty="0"/>
              <a:t>108 mm/h</a:t>
            </a:r>
          </a:p>
        </p:txBody>
      </p:sp>
      <p:sp>
        <p:nvSpPr>
          <p:cNvPr id="34" name="CuadroTexto 33">
            <a:extLst>
              <a:ext uri="{FF2B5EF4-FFF2-40B4-BE49-F238E27FC236}">
                <a16:creationId xmlns:a16="http://schemas.microsoft.com/office/drawing/2014/main" id="{CDDF4E80-ACEF-4EC8-9497-2A1E4724AE8D}"/>
              </a:ext>
            </a:extLst>
          </p:cNvPr>
          <p:cNvSpPr txBox="1"/>
          <p:nvPr/>
        </p:nvSpPr>
        <p:spPr>
          <a:xfrm>
            <a:off x="3292622" y="3055807"/>
            <a:ext cx="1224136" cy="184666"/>
          </a:xfrm>
          <a:prstGeom prst="rect">
            <a:avLst/>
          </a:prstGeom>
          <a:noFill/>
        </p:spPr>
        <p:txBody>
          <a:bodyPr wrap="square" rtlCol="0">
            <a:spAutoFit/>
          </a:bodyPr>
          <a:lstStyle/>
          <a:p>
            <a:r>
              <a:rPr lang="es-ES" sz="600" dirty="0"/>
              <a:t>135 mm/h</a:t>
            </a:r>
          </a:p>
        </p:txBody>
      </p:sp>
      <p:sp>
        <p:nvSpPr>
          <p:cNvPr id="35" name="CuadroTexto 34">
            <a:extLst>
              <a:ext uri="{FF2B5EF4-FFF2-40B4-BE49-F238E27FC236}">
                <a16:creationId xmlns:a16="http://schemas.microsoft.com/office/drawing/2014/main" id="{3FC6AA05-1AFA-4C0F-95BA-E3223B590E0F}"/>
              </a:ext>
            </a:extLst>
          </p:cNvPr>
          <p:cNvSpPr txBox="1"/>
          <p:nvPr/>
        </p:nvSpPr>
        <p:spPr>
          <a:xfrm>
            <a:off x="3284723" y="2911837"/>
            <a:ext cx="1224136" cy="184666"/>
          </a:xfrm>
          <a:prstGeom prst="rect">
            <a:avLst/>
          </a:prstGeom>
          <a:noFill/>
        </p:spPr>
        <p:txBody>
          <a:bodyPr wrap="square" rtlCol="0">
            <a:spAutoFit/>
          </a:bodyPr>
          <a:lstStyle/>
          <a:p>
            <a:r>
              <a:rPr lang="es-ES" sz="600" dirty="0"/>
              <a:t>155 mm/h</a:t>
            </a:r>
          </a:p>
        </p:txBody>
      </p:sp>
      <p:sp>
        <p:nvSpPr>
          <p:cNvPr id="36" name="Elipse 35">
            <a:extLst>
              <a:ext uri="{FF2B5EF4-FFF2-40B4-BE49-F238E27FC236}">
                <a16:creationId xmlns:a16="http://schemas.microsoft.com/office/drawing/2014/main" id="{7E48A10D-46A1-49CD-9507-46929C44E545}"/>
              </a:ext>
            </a:extLst>
          </p:cNvPr>
          <p:cNvSpPr/>
          <p:nvPr/>
        </p:nvSpPr>
        <p:spPr>
          <a:xfrm>
            <a:off x="3292622" y="3133932"/>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37" name="Elipse 36">
            <a:extLst>
              <a:ext uri="{FF2B5EF4-FFF2-40B4-BE49-F238E27FC236}">
                <a16:creationId xmlns:a16="http://schemas.microsoft.com/office/drawing/2014/main" id="{E67C21F5-261F-4F4F-AB90-A48FCFF378B8}"/>
              </a:ext>
            </a:extLst>
          </p:cNvPr>
          <p:cNvSpPr/>
          <p:nvPr/>
        </p:nvSpPr>
        <p:spPr>
          <a:xfrm>
            <a:off x="3297213" y="3002345"/>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38" name="Elipse 37">
            <a:extLst>
              <a:ext uri="{FF2B5EF4-FFF2-40B4-BE49-F238E27FC236}">
                <a16:creationId xmlns:a16="http://schemas.microsoft.com/office/drawing/2014/main" id="{260184F7-83A6-42C1-8516-CA42F6973FB2}"/>
              </a:ext>
            </a:extLst>
          </p:cNvPr>
          <p:cNvSpPr/>
          <p:nvPr/>
        </p:nvSpPr>
        <p:spPr>
          <a:xfrm>
            <a:off x="6270128" y="3245561"/>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39" name="Elipse 38">
            <a:extLst>
              <a:ext uri="{FF2B5EF4-FFF2-40B4-BE49-F238E27FC236}">
                <a16:creationId xmlns:a16="http://schemas.microsoft.com/office/drawing/2014/main" id="{083E24C4-2287-432E-B7D5-3ED768B5B8D3}"/>
              </a:ext>
            </a:extLst>
          </p:cNvPr>
          <p:cNvSpPr/>
          <p:nvPr/>
        </p:nvSpPr>
        <p:spPr>
          <a:xfrm>
            <a:off x="6270128" y="3008934"/>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ysClr val="windowText" lastClr="000000"/>
              </a:solidFill>
            </a:endParaRPr>
          </a:p>
        </p:txBody>
      </p:sp>
      <p:sp>
        <p:nvSpPr>
          <p:cNvPr id="40" name="CuadroTexto 39">
            <a:extLst>
              <a:ext uri="{FF2B5EF4-FFF2-40B4-BE49-F238E27FC236}">
                <a16:creationId xmlns:a16="http://schemas.microsoft.com/office/drawing/2014/main" id="{20B39070-B2CF-4AC8-981B-310352696778}"/>
              </a:ext>
            </a:extLst>
          </p:cNvPr>
          <p:cNvSpPr txBox="1"/>
          <p:nvPr/>
        </p:nvSpPr>
        <p:spPr>
          <a:xfrm>
            <a:off x="6270128" y="3172561"/>
            <a:ext cx="1224136" cy="184666"/>
          </a:xfrm>
          <a:prstGeom prst="rect">
            <a:avLst/>
          </a:prstGeom>
          <a:noFill/>
        </p:spPr>
        <p:txBody>
          <a:bodyPr wrap="square" rtlCol="0">
            <a:spAutoFit/>
          </a:bodyPr>
          <a:lstStyle/>
          <a:p>
            <a:r>
              <a:rPr lang="es-ES" sz="600" dirty="0"/>
              <a:t>160 mm/h</a:t>
            </a:r>
          </a:p>
        </p:txBody>
      </p:sp>
      <p:sp>
        <p:nvSpPr>
          <p:cNvPr id="41" name="CuadroTexto 40">
            <a:extLst>
              <a:ext uri="{FF2B5EF4-FFF2-40B4-BE49-F238E27FC236}">
                <a16:creationId xmlns:a16="http://schemas.microsoft.com/office/drawing/2014/main" id="{CB92DCC5-7767-4481-92E3-4D1CBD4D9ED6}"/>
              </a:ext>
            </a:extLst>
          </p:cNvPr>
          <p:cNvSpPr txBox="1"/>
          <p:nvPr/>
        </p:nvSpPr>
        <p:spPr>
          <a:xfrm>
            <a:off x="6262229" y="2920489"/>
            <a:ext cx="1224136" cy="184666"/>
          </a:xfrm>
          <a:prstGeom prst="rect">
            <a:avLst/>
          </a:prstGeom>
          <a:noFill/>
        </p:spPr>
        <p:txBody>
          <a:bodyPr wrap="square" rtlCol="0">
            <a:spAutoFit/>
          </a:bodyPr>
          <a:lstStyle/>
          <a:p>
            <a:r>
              <a:rPr lang="es-ES" sz="600" dirty="0"/>
              <a:t>220 mm/h</a:t>
            </a:r>
          </a:p>
        </p:txBody>
      </p:sp>
    </p:spTree>
    <p:extLst>
      <p:ext uri="{BB962C8B-B14F-4D97-AF65-F5344CB8AC3E}">
        <p14:creationId xmlns:p14="http://schemas.microsoft.com/office/powerpoint/2010/main" val="333019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84CAEEF-E317-476B-B32F-EC9BEF76EAC9}"/>
              </a:ext>
            </a:extLst>
          </p:cNvPr>
          <p:cNvSpPr txBox="1"/>
          <p:nvPr/>
        </p:nvSpPr>
        <p:spPr>
          <a:xfrm>
            <a:off x="251520" y="118844"/>
            <a:ext cx="5256584" cy="369332"/>
          </a:xfrm>
          <a:prstGeom prst="rect">
            <a:avLst/>
          </a:prstGeom>
          <a:noFill/>
        </p:spPr>
        <p:txBody>
          <a:bodyPr wrap="square" rtlCol="0">
            <a:spAutoFit/>
          </a:bodyPr>
          <a:lstStyle/>
          <a:p>
            <a:r>
              <a:rPr lang="es-ES" b="1" dirty="0" err="1">
                <a:solidFill>
                  <a:srgbClr val="00B050"/>
                </a:solidFill>
              </a:rPr>
              <a:t>How</a:t>
            </a:r>
            <a:r>
              <a:rPr lang="es-ES" b="1" dirty="0">
                <a:solidFill>
                  <a:srgbClr val="00B050"/>
                </a:solidFill>
              </a:rPr>
              <a:t> </a:t>
            </a:r>
            <a:r>
              <a:rPr lang="es-ES" b="1" dirty="0" err="1">
                <a:solidFill>
                  <a:srgbClr val="00B050"/>
                </a:solidFill>
              </a:rPr>
              <a:t>does</a:t>
            </a:r>
            <a:r>
              <a:rPr lang="es-ES" b="1" dirty="0">
                <a:solidFill>
                  <a:srgbClr val="00B050"/>
                </a:solidFill>
              </a:rPr>
              <a:t> </a:t>
            </a:r>
            <a:r>
              <a:rPr lang="es-ES" b="1" dirty="0" err="1">
                <a:solidFill>
                  <a:srgbClr val="00B050"/>
                </a:solidFill>
              </a:rPr>
              <a:t>it</a:t>
            </a:r>
            <a:r>
              <a:rPr lang="es-ES" b="1" dirty="0">
                <a:solidFill>
                  <a:srgbClr val="00B050"/>
                </a:solidFill>
              </a:rPr>
              <a:t> rain in Alicante?</a:t>
            </a:r>
          </a:p>
        </p:txBody>
      </p:sp>
      <p:sp>
        <p:nvSpPr>
          <p:cNvPr id="4" name="CuadroTexto 3">
            <a:extLst>
              <a:ext uri="{FF2B5EF4-FFF2-40B4-BE49-F238E27FC236}">
                <a16:creationId xmlns:a16="http://schemas.microsoft.com/office/drawing/2014/main" id="{83B57A40-FF07-49C0-8FA0-927DD206CB94}"/>
              </a:ext>
            </a:extLst>
          </p:cNvPr>
          <p:cNvSpPr txBox="1"/>
          <p:nvPr/>
        </p:nvSpPr>
        <p:spPr>
          <a:xfrm>
            <a:off x="5868144" y="519717"/>
            <a:ext cx="1949360" cy="338554"/>
          </a:xfrm>
          <a:prstGeom prst="rect">
            <a:avLst/>
          </a:prstGeom>
          <a:noFill/>
        </p:spPr>
        <p:txBody>
          <a:bodyPr wrap="square" rtlCol="0">
            <a:spAutoFit/>
          </a:bodyPr>
          <a:lstStyle/>
          <a:p>
            <a:pPr algn="ctr"/>
            <a:r>
              <a:rPr lang="es-ES" sz="800" dirty="0" err="1"/>
              <a:t>Rainfall</a:t>
            </a:r>
            <a:r>
              <a:rPr lang="es-ES" sz="800" dirty="0"/>
              <a:t> </a:t>
            </a:r>
            <a:r>
              <a:rPr lang="es-ES" sz="800" dirty="0" err="1"/>
              <a:t>classification</a:t>
            </a:r>
            <a:r>
              <a:rPr lang="es-ES" sz="800" dirty="0"/>
              <a:t> </a:t>
            </a:r>
            <a:r>
              <a:rPr lang="es-ES" sz="800" dirty="0" err="1"/>
              <a:t>based</a:t>
            </a:r>
            <a:r>
              <a:rPr lang="es-ES" sz="800" dirty="0"/>
              <a:t> </a:t>
            </a:r>
            <a:r>
              <a:rPr lang="es-ES" sz="800" dirty="0" err="1"/>
              <a:t>on</a:t>
            </a:r>
            <a:r>
              <a:rPr lang="es-ES" sz="800" dirty="0"/>
              <a:t> </a:t>
            </a:r>
            <a:r>
              <a:rPr lang="es-ES" sz="800" dirty="0" err="1"/>
              <a:t>the</a:t>
            </a:r>
            <a:r>
              <a:rPr lang="es-ES" sz="800" dirty="0"/>
              <a:t> </a:t>
            </a:r>
            <a:r>
              <a:rPr lang="es-ES" sz="800" dirty="0" err="1"/>
              <a:t>Intensity</a:t>
            </a:r>
            <a:r>
              <a:rPr lang="es-ES" sz="800" dirty="0"/>
              <a:t> </a:t>
            </a:r>
            <a:r>
              <a:rPr lang="es-ES" sz="800" dirty="0" err="1"/>
              <a:t>value</a:t>
            </a:r>
            <a:r>
              <a:rPr lang="es-ES" sz="800" dirty="0"/>
              <a:t> in 1 </a:t>
            </a:r>
            <a:r>
              <a:rPr lang="es-ES" sz="800" dirty="0" err="1"/>
              <a:t>hour</a:t>
            </a:r>
            <a:r>
              <a:rPr lang="es-ES" sz="800" dirty="0"/>
              <a:t> (AEMET)</a:t>
            </a:r>
          </a:p>
        </p:txBody>
      </p:sp>
      <p:graphicFrame>
        <p:nvGraphicFramePr>
          <p:cNvPr id="6" name="Tabla 7">
            <a:extLst>
              <a:ext uri="{FF2B5EF4-FFF2-40B4-BE49-F238E27FC236}">
                <a16:creationId xmlns:a16="http://schemas.microsoft.com/office/drawing/2014/main" id="{7D371081-E6F8-4174-A53B-72520F717BB4}"/>
              </a:ext>
            </a:extLst>
          </p:cNvPr>
          <p:cNvGraphicFramePr>
            <a:graphicFrameLocks noGrp="1"/>
          </p:cNvGraphicFramePr>
          <p:nvPr>
            <p:extLst>
              <p:ext uri="{D42A27DB-BD31-4B8C-83A1-F6EECF244321}">
                <p14:modId xmlns:p14="http://schemas.microsoft.com/office/powerpoint/2010/main" val="2993159358"/>
              </p:ext>
            </p:extLst>
          </p:nvPr>
        </p:nvGraphicFramePr>
        <p:xfrm>
          <a:off x="5945296" y="871223"/>
          <a:ext cx="1872208" cy="1188720"/>
        </p:xfrm>
        <a:graphic>
          <a:graphicData uri="http://schemas.openxmlformats.org/drawingml/2006/table">
            <a:tbl>
              <a:tblPr firstRow="1" bandRow="1">
                <a:tableStyleId>{5FD0F851-EC5A-4D38-B0AD-8093EC10F338}</a:tableStyleId>
              </a:tblPr>
              <a:tblGrid>
                <a:gridCol w="772478">
                  <a:extLst>
                    <a:ext uri="{9D8B030D-6E8A-4147-A177-3AD203B41FA5}">
                      <a16:colId xmlns:a16="http://schemas.microsoft.com/office/drawing/2014/main" val="3776402429"/>
                    </a:ext>
                  </a:extLst>
                </a:gridCol>
                <a:gridCol w="1099730">
                  <a:extLst>
                    <a:ext uri="{9D8B030D-6E8A-4147-A177-3AD203B41FA5}">
                      <a16:colId xmlns:a16="http://schemas.microsoft.com/office/drawing/2014/main" val="2154147954"/>
                    </a:ext>
                  </a:extLst>
                </a:gridCol>
              </a:tblGrid>
              <a:tr h="164992">
                <a:tc>
                  <a:txBody>
                    <a:bodyPr/>
                    <a:lstStyle/>
                    <a:p>
                      <a:pPr algn="ctr"/>
                      <a:r>
                        <a:rPr lang="es-ES" sz="700" dirty="0" err="1">
                          <a:solidFill>
                            <a:srgbClr val="002060"/>
                          </a:solidFill>
                        </a:rPr>
                        <a:t>Classification</a:t>
                      </a:r>
                      <a:endParaRPr lang="es-ES" sz="7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700" dirty="0" err="1">
                          <a:solidFill>
                            <a:srgbClr val="002060"/>
                          </a:solidFill>
                        </a:rPr>
                        <a:t>Intensity</a:t>
                      </a:r>
                      <a:r>
                        <a:rPr lang="es-ES" sz="700" dirty="0">
                          <a:solidFill>
                            <a:srgbClr val="002060"/>
                          </a:solidFill>
                        </a:rPr>
                        <a:t> (mm/h)</a:t>
                      </a:r>
                    </a:p>
                  </a:txBody>
                  <a:tcPr/>
                </a:tc>
                <a:extLst>
                  <a:ext uri="{0D108BD9-81ED-4DB2-BD59-A6C34878D82A}">
                    <a16:rowId xmlns:a16="http://schemas.microsoft.com/office/drawing/2014/main" val="1766607812"/>
                  </a:ext>
                </a:extLst>
              </a:tr>
              <a:tr h="164992">
                <a:tc>
                  <a:txBody>
                    <a:bodyPr/>
                    <a:lstStyle/>
                    <a:p>
                      <a:pPr algn="ctr"/>
                      <a:r>
                        <a:rPr lang="es-ES" sz="700" dirty="0" err="1"/>
                        <a:t>Weak</a:t>
                      </a:r>
                      <a:endParaRPr lang="es-ES" sz="700" dirty="0"/>
                    </a:p>
                  </a:txBody>
                  <a:tcPr>
                    <a:solidFill>
                      <a:schemeClr val="bg2">
                        <a:alpha val="20000"/>
                      </a:schemeClr>
                    </a:solidFill>
                  </a:tcPr>
                </a:tc>
                <a:tc>
                  <a:txBody>
                    <a:bodyPr/>
                    <a:lstStyle/>
                    <a:p>
                      <a:pPr algn="l"/>
                      <a:r>
                        <a:rPr lang="es-ES" sz="700" dirty="0" err="1"/>
                        <a:t>btw</a:t>
                      </a:r>
                      <a:r>
                        <a:rPr lang="es-ES" sz="700" dirty="0"/>
                        <a:t> 0,1 and 2 mm/h</a:t>
                      </a:r>
                    </a:p>
                  </a:txBody>
                  <a:tcPr>
                    <a:solidFill>
                      <a:schemeClr val="bg2">
                        <a:alpha val="20000"/>
                      </a:schemeClr>
                    </a:solidFill>
                  </a:tcPr>
                </a:tc>
                <a:extLst>
                  <a:ext uri="{0D108BD9-81ED-4DB2-BD59-A6C34878D82A}">
                    <a16:rowId xmlns:a16="http://schemas.microsoft.com/office/drawing/2014/main" val="825646834"/>
                  </a:ext>
                </a:extLst>
              </a:tr>
              <a:tr h="125582">
                <a:tc>
                  <a:txBody>
                    <a:bodyPr/>
                    <a:lstStyle/>
                    <a:p>
                      <a:pPr algn="ctr"/>
                      <a:r>
                        <a:rPr lang="es-ES" sz="700" dirty="0" err="1"/>
                        <a:t>Moderate</a:t>
                      </a:r>
                      <a:endParaRPr lang="es-ES" sz="700" dirty="0"/>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err="1"/>
                        <a:t>btw</a:t>
                      </a:r>
                      <a:r>
                        <a:rPr lang="es-ES" sz="700" dirty="0"/>
                        <a:t> 2,1 and 15 mm/h</a:t>
                      </a:r>
                    </a:p>
                  </a:txBody>
                  <a:tcPr>
                    <a:solidFill>
                      <a:srgbClr val="92D050"/>
                    </a:solidFill>
                  </a:tcPr>
                </a:tc>
                <a:extLst>
                  <a:ext uri="{0D108BD9-81ED-4DB2-BD59-A6C34878D82A}">
                    <a16:rowId xmlns:a16="http://schemas.microsoft.com/office/drawing/2014/main" val="3417172526"/>
                  </a:ext>
                </a:extLst>
              </a:tr>
              <a:tr h="184406">
                <a:tc>
                  <a:txBody>
                    <a:bodyPr/>
                    <a:lstStyle/>
                    <a:p>
                      <a:pPr algn="ctr"/>
                      <a:r>
                        <a:rPr lang="es-ES" sz="700" dirty="0"/>
                        <a:t>Heavy</a:t>
                      </a:r>
                    </a:p>
                  </a:txBody>
                  <a:tcPr>
                    <a:solidFill>
                      <a:srgbClr val="0070C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err="1"/>
                        <a:t>btw</a:t>
                      </a:r>
                      <a:r>
                        <a:rPr lang="es-ES" sz="700" dirty="0"/>
                        <a:t> 15,1 and 30 mm/h</a:t>
                      </a:r>
                    </a:p>
                  </a:txBody>
                  <a:tcPr>
                    <a:solidFill>
                      <a:srgbClr val="0070C0">
                        <a:alpha val="20000"/>
                      </a:srgbClr>
                    </a:solidFill>
                  </a:tcPr>
                </a:tc>
                <a:extLst>
                  <a:ext uri="{0D108BD9-81ED-4DB2-BD59-A6C34878D82A}">
                    <a16:rowId xmlns:a16="http://schemas.microsoft.com/office/drawing/2014/main" val="3333099452"/>
                  </a:ext>
                </a:extLst>
              </a:tr>
              <a:tr h="0">
                <a:tc>
                  <a:txBody>
                    <a:bodyPr/>
                    <a:lstStyle/>
                    <a:p>
                      <a:pPr algn="ctr"/>
                      <a:r>
                        <a:rPr lang="es-ES" sz="700" dirty="0" err="1"/>
                        <a:t>Very</a:t>
                      </a:r>
                      <a:r>
                        <a:rPr lang="es-ES" sz="700" dirty="0"/>
                        <a:t> heavy</a:t>
                      </a: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err="1"/>
                        <a:t>btw</a:t>
                      </a:r>
                      <a:r>
                        <a:rPr lang="es-ES" sz="700" dirty="0"/>
                        <a:t> 30,1 and 60 mm/h</a:t>
                      </a:r>
                    </a:p>
                  </a:txBody>
                  <a:tcPr>
                    <a:solidFill>
                      <a:srgbClr val="FFC000"/>
                    </a:solidFill>
                  </a:tcPr>
                </a:tc>
                <a:extLst>
                  <a:ext uri="{0D108BD9-81ED-4DB2-BD59-A6C34878D82A}">
                    <a16:rowId xmlns:a16="http://schemas.microsoft.com/office/drawing/2014/main" val="3876466366"/>
                  </a:ext>
                </a:extLst>
              </a:tr>
              <a:tr h="148206">
                <a:tc>
                  <a:txBody>
                    <a:bodyPr/>
                    <a:lstStyle/>
                    <a:p>
                      <a:pPr algn="ctr"/>
                      <a:r>
                        <a:rPr lang="es-ES" sz="700" dirty="0" err="1"/>
                        <a:t>Torrential</a:t>
                      </a:r>
                      <a:endParaRPr lang="es-ES" sz="700" dirty="0"/>
                    </a:p>
                  </a:txBody>
                  <a:tcPr>
                    <a:solidFill>
                      <a:srgbClr val="FF000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a:t>More </a:t>
                      </a:r>
                      <a:r>
                        <a:rPr lang="es-ES" sz="700" dirty="0" err="1"/>
                        <a:t>than</a:t>
                      </a:r>
                      <a:r>
                        <a:rPr lang="es-ES" sz="700" dirty="0"/>
                        <a:t> 60 mm/h</a:t>
                      </a:r>
                    </a:p>
                  </a:txBody>
                  <a:tcPr>
                    <a:solidFill>
                      <a:srgbClr val="FF0000">
                        <a:alpha val="20000"/>
                      </a:srgbClr>
                    </a:solidFill>
                  </a:tcPr>
                </a:tc>
                <a:extLst>
                  <a:ext uri="{0D108BD9-81ED-4DB2-BD59-A6C34878D82A}">
                    <a16:rowId xmlns:a16="http://schemas.microsoft.com/office/drawing/2014/main" val="1628848652"/>
                  </a:ext>
                </a:extLst>
              </a:tr>
            </a:tbl>
          </a:graphicData>
        </a:graphic>
      </p:graphicFrame>
      <p:pic>
        <p:nvPicPr>
          <p:cNvPr id="8" name="Imagen 7">
            <a:extLst>
              <a:ext uri="{FF2B5EF4-FFF2-40B4-BE49-F238E27FC236}">
                <a16:creationId xmlns:a16="http://schemas.microsoft.com/office/drawing/2014/main" id="{5FD56E0B-A650-4759-8340-81290E6F5369}"/>
              </a:ext>
            </a:extLst>
          </p:cNvPr>
          <p:cNvPicPr>
            <a:picLocks noChangeAspect="1"/>
          </p:cNvPicPr>
          <p:nvPr/>
        </p:nvPicPr>
        <p:blipFill>
          <a:blip r:embed="rId3"/>
          <a:stretch>
            <a:fillRect/>
          </a:stretch>
        </p:blipFill>
        <p:spPr>
          <a:xfrm>
            <a:off x="136234" y="555526"/>
            <a:ext cx="5443878" cy="2772390"/>
          </a:xfrm>
          <a:prstGeom prst="rect">
            <a:avLst/>
          </a:prstGeom>
        </p:spPr>
      </p:pic>
      <p:pic>
        <p:nvPicPr>
          <p:cNvPr id="9" name="Imagen 8">
            <a:extLst>
              <a:ext uri="{FF2B5EF4-FFF2-40B4-BE49-F238E27FC236}">
                <a16:creationId xmlns:a16="http://schemas.microsoft.com/office/drawing/2014/main" id="{FE8D6218-654F-4779-8B98-5BA3DFA7D3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400442"/>
            <a:ext cx="3024336" cy="1701189"/>
          </a:xfrm>
          <a:prstGeom prst="rect">
            <a:avLst/>
          </a:prstGeom>
        </p:spPr>
      </p:pic>
      <p:pic>
        <p:nvPicPr>
          <p:cNvPr id="10" name="Imagen 9" descr="Imagen que contiene exterior, agua, edificio, montaña&#10;&#10;Descripción generada automáticamente">
            <a:extLst>
              <a:ext uri="{FF2B5EF4-FFF2-40B4-BE49-F238E27FC236}">
                <a16:creationId xmlns:a16="http://schemas.microsoft.com/office/drawing/2014/main" id="{A9717778-1BA7-4567-B207-C5FA68B47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3456" y="2208998"/>
            <a:ext cx="2520280" cy="2880320"/>
          </a:xfrm>
          <a:prstGeom prst="rect">
            <a:avLst/>
          </a:prstGeom>
        </p:spPr>
      </p:pic>
      <p:pic>
        <p:nvPicPr>
          <p:cNvPr id="12" name="Imagen 11" descr="Imagen que contiene exterior, edificio, camioneta, calle&#10;&#10;Descripción generada automáticamente">
            <a:extLst>
              <a:ext uri="{FF2B5EF4-FFF2-40B4-BE49-F238E27FC236}">
                <a16:creationId xmlns:a16="http://schemas.microsoft.com/office/drawing/2014/main" id="{B4837989-EE99-45B7-BA80-39EAC172B0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6255" y="3388547"/>
            <a:ext cx="2581328" cy="1713084"/>
          </a:xfrm>
          <a:prstGeom prst="rect">
            <a:avLst/>
          </a:prstGeom>
        </p:spPr>
      </p:pic>
      <p:sp>
        <p:nvSpPr>
          <p:cNvPr id="14" name="CuadroTexto 13">
            <a:extLst>
              <a:ext uri="{FF2B5EF4-FFF2-40B4-BE49-F238E27FC236}">
                <a16:creationId xmlns:a16="http://schemas.microsoft.com/office/drawing/2014/main" id="{B6E27850-8D50-4173-A39A-2E77CBA455D8}"/>
              </a:ext>
            </a:extLst>
          </p:cNvPr>
          <p:cNvSpPr txBox="1"/>
          <p:nvPr/>
        </p:nvSpPr>
        <p:spPr>
          <a:xfrm>
            <a:off x="1264505" y="4827698"/>
            <a:ext cx="7920235" cy="312650"/>
          </a:xfrm>
          <a:prstGeom prst="rect">
            <a:avLst/>
          </a:prstGeom>
          <a:noFill/>
        </p:spPr>
        <p:txBody>
          <a:bodyPr wrap="square">
            <a:spAutoFit/>
          </a:bodyPr>
          <a:lstStyle/>
          <a:p>
            <a:pPr algn="just">
              <a:lnSpc>
                <a:spcPct val="107000"/>
              </a:lnSpc>
              <a:spcAft>
                <a:spcPts val="800"/>
              </a:spcAft>
            </a:pPr>
            <a:r>
              <a:rPr lang="es-E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13/03/2017 </a:t>
            </a:r>
            <a:r>
              <a:rPr lang="es-ES" sz="6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Source</a:t>
            </a:r>
            <a:r>
              <a:rPr lang="es-ES" sz="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Diario Las Provincias</a:t>
            </a:r>
            <a:endParaRPr lang="es-E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3C99DF46-DAD6-4ED3-ABB2-ADB3EB4DA1BB}"/>
              </a:ext>
            </a:extLst>
          </p:cNvPr>
          <p:cNvSpPr txBox="1"/>
          <p:nvPr/>
        </p:nvSpPr>
        <p:spPr>
          <a:xfrm>
            <a:off x="6370252" y="4823453"/>
            <a:ext cx="2811049" cy="312650"/>
          </a:xfrm>
          <a:prstGeom prst="rect">
            <a:avLst/>
          </a:prstGeom>
          <a:noFill/>
        </p:spPr>
        <p:txBody>
          <a:bodyPr wrap="square">
            <a:spAutoFit/>
          </a:bodyPr>
          <a:lstStyle/>
          <a:p>
            <a:pPr algn="just">
              <a:lnSpc>
                <a:spcPct val="107000"/>
              </a:lnSpc>
              <a:spcAft>
                <a:spcPts val="800"/>
              </a:spcAft>
            </a:pPr>
            <a:r>
              <a:rPr lang="es-E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30/09/1997 </a:t>
            </a:r>
            <a:r>
              <a:rPr lang="es-ES" sz="6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Source</a:t>
            </a:r>
            <a:r>
              <a:rPr lang="es-ES" sz="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s-ES" sz="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Data base </a:t>
            </a:r>
            <a:r>
              <a:rPr lang="es-ES" sz="6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of</a:t>
            </a:r>
            <a:r>
              <a:rPr lang="es-ES" sz="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ES" sz="6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images</a:t>
            </a:r>
            <a:r>
              <a:rPr lang="es-ES" sz="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s-ES" sz="6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from</a:t>
            </a:r>
            <a:r>
              <a:rPr lang="es-ES" sz="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AMAEM</a:t>
            </a:r>
            <a:endParaRPr lang="es-E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uadroTexto 15">
            <a:extLst>
              <a:ext uri="{FF2B5EF4-FFF2-40B4-BE49-F238E27FC236}">
                <a16:creationId xmlns:a16="http://schemas.microsoft.com/office/drawing/2014/main" id="{84DB725A-4231-49DD-B200-44F32E6ECCCC}"/>
              </a:ext>
            </a:extLst>
          </p:cNvPr>
          <p:cNvSpPr txBox="1"/>
          <p:nvPr/>
        </p:nvSpPr>
        <p:spPr>
          <a:xfrm>
            <a:off x="3663479" y="4849612"/>
            <a:ext cx="2581328" cy="312650"/>
          </a:xfrm>
          <a:prstGeom prst="rect">
            <a:avLst/>
          </a:prstGeom>
          <a:noFill/>
        </p:spPr>
        <p:txBody>
          <a:bodyPr wrap="square">
            <a:spAutoFit/>
          </a:bodyPr>
          <a:lstStyle/>
          <a:p>
            <a:pPr algn="just">
              <a:lnSpc>
                <a:spcPct val="107000"/>
              </a:lnSpc>
              <a:spcAft>
                <a:spcPts val="80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20/10/1982 </a:t>
            </a:r>
            <a:r>
              <a:rPr lang="es-ES" sz="600" dirty="0" err="1">
                <a:effectLst/>
                <a:latin typeface="Calibri" panose="020F0502020204030204" pitchFamily="34" charset="0"/>
                <a:ea typeface="Calibri" panose="020F0502020204030204" pitchFamily="34" charset="0"/>
                <a:cs typeface="Times New Roman" panose="02020603050405020304" pitchFamily="18" charset="0"/>
              </a:rPr>
              <a:t>Source</a:t>
            </a:r>
            <a:r>
              <a:rPr lang="es-ES" sz="600" b="1" dirty="0">
                <a:effectLst/>
                <a:latin typeface="Calibri" panose="020F0502020204030204" pitchFamily="34" charset="0"/>
                <a:ea typeface="Calibri" panose="020F0502020204030204" pitchFamily="34" charset="0"/>
                <a:cs typeface="Times New Roman" panose="02020603050405020304" pitchFamily="18" charset="0"/>
              </a:rPr>
              <a:t>: Asociación Cultural “Alicante Vivo”</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CuadroTexto 16">
            <a:extLst>
              <a:ext uri="{FF2B5EF4-FFF2-40B4-BE49-F238E27FC236}">
                <a16:creationId xmlns:a16="http://schemas.microsoft.com/office/drawing/2014/main" id="{C8D725A9-D62D-40A6-871F-CF0EA987E7EE}"/>
              </a:ext>
            </a:extLst>
          </p:cNvPr>
          <p:cNvSpPr txBox="1"/>
          <p:nvPr/>
        </p:nvSpPr>
        <p:spPr>
          <a:xfrm>
            <a:off x="4688540" y="3152091"/>
            <a:ext cx="1191977" cy="186782"/>
          </a:xfrm>
          <a:prstGeom prst="rect">
            <a:avLst/>
          </a:prstGeom>
          <a:noFill/>
        </p:spPr>
        <p:txBody>
          <a:bodyPr wrap="square">
            <a:spAutoFit/>
          </a:bodyPr>
          <a:lstStyle/>
          <a:p>
            <a:pPr algn="just">
              <a:lnSpc>
                <a:spcPct val="107000"/>
              </a:lnSpc>
              <a:spcAft>
                <a:spcPts val="800"/>
              </a:spcAft>
            </a:pPr>
            <a:r>
              <a:rPr lang="es-ES" sz="600" dirty="0" err="1">
                <a:effectLst/>
                <a:latin typeface="Calibri" panose="020F0502020204030204" pitchFamily="34" charset="0"/>
                <a:ea typeface="Calibri" panose="020F0502020204030204" pitchFamily="34" charset="0"/>
                <a:cs typeface="Times New Roman" panose="02020603050405020304" pitchFamily="18" charset="0"/>
              </a:rPr>
              <a:t>Source</a:t>
            </a:r>
            <a:r>
              <a:rPr lang="es-ES" sz="600" dirty="0">
                <a:effectLst/>
                <a:latin typeface="Calibri" panose="020F0502020204030204" pitchFamily="34" charset="0"/>
                <a:ea typeface="Calibri" panose="020F0502020204030204" pitchFamily="34" charset="0"/>
                <a:cs typeface="Times New Roman" panose="02020603050405020304" pitchFamily="18" charset="0"/>
              </a:rPr>
              <a:t>: </a:t>
            </a:r>
            <a:r>
              <a:rPr lang="es-ES" sz="600" dirty="0" err="1">
                <a:effectLst/>
                <a:latin typeface="Calibri" panose="020F0502020204030204" pitchFamily="34" charset="0"/>
                <a:ea typeface="Calibri" panose="020F0502020204030204" pitchFamily="34" charset="0"/>
                <a:cs typeface="Times New Roman" panose="02020603050405020304" pitchFamily="18" charset="0"/>
              </a:rPr>
              <a:t>Own</a:t>
            </a:r>
            <a:r>
              <a:rPr lang="es-ES" sz="600" dirty="0">
                <a:effectLst/>
                <a:latin typeface="Calibri" panose="020F0502020204030204" pitchFamily="34" charset="0"/>
                <a:ea typeface="Calibri" panose="020F0502020204030204" pitchFamily="34" charset="0"/>
                <a:cs typeface="Times New Roman" panose="02020603050405020304" pitchFamily="18" charset="0"/>
              </a:rPr>
              <a:t> </a:t>
            </a:r>
            <a:r>
              <a:rPr lang="es-ES" sz="600" dirty="0" err="1">
                <a:effectLst/>
                <a:latin typeface="Calibri" panose="020F0502020204030204" pitchFamily="34" charset="0"/>
                <a:ea typeface="Calibri" panose="020F0502020204030204" pitchFamily="34" charset="0"/>
                <a:cs typeface="Times New Roman" panose="02020603050405020304" pitchFamily="18" charset="0"/>
              </a:rPr>
              <a:t>elaboration</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CuadroTexto 17">
            <a:extLst>
              <a:ext uri="{FF2B5EF4-FFF2-40B4-BE49-F238E27FC236}">
                <a16:creationId xmlns:a16="http://schemas.microsoft.com/office/drawing/2014/main" id="{B9943117-772B-4958-9255-DA7897702672}"/>
              </a:ext>
            </a:extLst>
          </p:cNvPr>
          <p:cNvSpPr txBox="1"/>
          <p:nvPr/>
        </p:nvSpPr>
        <p:spPr>
          <a:xfrm>
            <a:off x="7775776" y="1837817"/>
            <a:ext cx="1191977" cy="285591"/>
          </a:xfrm>
          <a:prstGeom prst="rect">
            <a:avLst/>
          </a:prstGeom>
          <a:noFill/>
        </p:spPr>
        <p:txBody>
          <a:bodyPr wrap="square">
            <a:spAutoFit/>
          </a:bodyPr>
          <a:lstStyle/>
          <a:p>
            <a:pPr algn="just">
              <a:lnSpc>
                <a:spcPct val="107000"/>
              </a:lnSpc>
              <a:spcAft>
                <a:spcPts val="800"/>
              </a:spcAft>
            </a:pPr>
            <a:r>
              <a:rPr lang="es-ES" sz="600" dirty="0" err="1">
                <a:effectLst/>
                <a:latin typeface="Calibri" panose="020F0502020204030204" pitchFamily="34" charset="0"/>
                <a:ea typeface="Calibri" panose="020F0502020204030204" pitchFamily="34" charset="0"/>
                <a:cs typeface="Times New Roman" panose="02020603050405020304" pitchFamily="18" charset="0"/>
              </a:rPr>
              <a:t>Source</a:t>
            </a:r>
            <a:r>
              <a:rPr lang="es-ES" sz="600" dirty="0">
                <a:effectLst/>
                <a:latin typeface="Calibri" panose="020F0502020204030204" pitchFamily="34" charset="0"/>
                <a:ea typeface="Calibri" panose="020F0502020204030204" pitchFamily="34" charset="0"/>
                <a:cs typeface="Times New Roman" panose="02020603050405020304" pitchFamily="18" charset="0"/>
              </a:rPr>
              <a:t>: </a:t>
            </a:r>
            <a:r>
              <a:rPr lang="es-ES" sz="600" dirty="0" err="1">
                <a:effectLst/>
                <a:latin typeface="Calibri" panose="020F0502020204030204" pitchFamily="34" charset="0"/>
                <a:ea typeface="Calibri" panose="020F0502020204030204" pitchFamily="34" charset="0"/>
                <a:cs typeface="Times New Roman" panose="02020603050405020304" pitchFamily="18" charset="0"/>
              </a:rPr>
              <a:t>Own</a:t>
            </a:r>
            <a:r>
              <a:rPr lang="es-ES" sz="600" dirty="0">
                <a:effectLst/>
                <a:latin typeface="Calibri" panose="020F0502020204030204" pitchFamily="34" charset="0"/>
                <a:ea typeface="Calibri" panose="020F0502020204030204" pitchFamily="34" charset="0"/>
                <a:cs typeface="Times New Roman" panose="02020603050405020304" pitchFamily="18" charset="0"/>
              </a:rPr>
              <a:t> </a:t>
            </a:r>
            <a:r>
              <a:rPr lang="es-ES" sz="600" dirty="0" err="1">
                <a:effectLst/>
                <a:latin typeface="Calibri" panose="020F0502020204030204" pitchFamily="34" charset="0"/>
                <a:ea typeface="Calibri" panose="020F0502020204030204" pitchFamily="34" charset="0"/>
                <a:cs typeface="Times New Roman" panose="02020603050405020304" pitchFamily="18" charset="0"/>
              </a:rPr>
              <a:t>elaboration</a:t>
            </a:r>
            <a:r>
              <a:rPr lang="es-ES" sz="600" dirty="0">
                <a:effectLst/>
                <a:latin typeface="Calibri" panose="020F0502020204030204" pitchFamily="34" charset="0"/>
                <a:ea typeface="Calibri" panose="020F0502020204030204" pitchFamily="34" charset="0"/>
                <a:cs typeface="Times New Roman" panose="02020603050405020304" pitchFamily="18" charset="0"/>
              </a:rPr>
              <a:t> </a:t>
            </a:r>
            <a:r>
              <a:rPr lang="es-ES" sz="600" dirty="0" err="1">
                <a:effectLst/>
                <a:latin typeface="Calibri" panose="020F0502020204030204" pitchFamily="34" charset="0"/>
                <a:ea typeface="Calibri" panose="020F0502020204030204" pitchFamily="34" charset="0"/>
                <a:cs typeface="Times New Roman" panose="02020603050405020304" pitchFamily="18" charset="0"/>
              </a:rPr>
              <a:t>with</a:t>
            </a:r>
            <a:r>
              <a:rPr lang="es-ES" sz="600" dirty="0">
                <a:effectLst/>
                <a:latin typeface="Calibri" panose="020F0502020204030204" pitchFamily="34" charset="0"/>
                <a:ea typeface="Calibri" panose="020F0502020204030204" pitchFamily="34" charset="0"/>
                <a:cs typeface="Times New Roman" panose="02020603050405020304" pitchFamily="18" charset="0"/>
              </a:rPr>
              <a:t> AEMET data</a:t>
            </a:r>
          </a:p>
        </p:txBody>
      </p:sp>
      <p:pic>
        <p:nvPicPr>
          <p:cNvPr id="3" name="Imagen 2">
            <a:extLst>
              <a:ext uri="{FF2B5EF4-FFF2-40B4-BE49-F238E27FC236}">
                <a16:creationId xmlns:a16="http://schemas.microsoft.com/office/drawing/2014/main" id="{4BA76BA8-45D6-4C86-9A60-34DB0A98D72D}"/>
              </a:ext>
            </a:extLst>
          </p:cNvPr>
          <p:cNvPicPr>
            <a:picLocks noChangeAspect="1"/>
          </p:cNvPicPr>
          <p:nvPr/>
        </p:nvPicPr>
        <p:blipFill>
          <a:blip r:embed="rId7"/>
          <a:stretch>
            <a:fillRect/>
          </a:stretch>
        </p:blipFill>
        <p:spPr>
          <a:xfrm>
            <a:off x="7668344" y="54182"/>
            <a:ext cx="1438438" cy="214236"/>
          </a:xfrm>
          <a:prstGeom prst="rect">
            <a:avLst/>
          </a:prstGeom>
        </p:spPr>
      </p:pic>
    </p:spTree>
    <p:extLst>
      <p:ext uri="{BB962C8B-B14F-4D97-AF65-F5344CB8AC3E}">
        <p14:creationId xmlns:p14="http://schemas.microsoft.com/office/powerpoint/2010/main" val="1070281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5A1ECC35-0401-4368-A1F3-09762B1F048F}"/>
              </a:ext>
            </a:extLst>
          </p:cNvPr>
          <p:cNvPicPr>
            <a:picLocks noChangeAspect="1"/>
          </p:cNvPicPr>
          <p:nvPr/>
        </p:nvPicPr>
        <p:blipFill>
          <a:blip r:embed="rId3"/>
          <a:stretch>
            <a:fillRect/>
          </a:stretch>
        </p:blipFill>
        <p:spPr>
          <a:xfrm>
            <a:off x="7668344" y="54182"/>
            <a:ext cx="1438438" cy="214236"/>
          </a:xfrm>
          <a:prstGeom prst="rect">
            <a:avLst/>
          </a:prstGeom>
        </p:spPr>
      </p:pic>
      <p:pic>
        <p:nvPicPr>
          <p:cNvPr id="3" name="Imagen 2">
            <a:extLst>
              <a:ext uri="{FF2B5EF4-FFF2-40B4-BE49-F238E27FC236}">
                <a16:creationId xmlns:a16="http://schemas.microsoft.com/office/drawing/2014/main" id="{EFD21544-4AA1-44A6-848F-914AEC7014EB}"/>
              </a:ext>
            </a:extLst>
          </p:cNvPr>
          <p:cNvPicPr>
            <a:picLocks noChangeAspect="1"/>
          </p:cNvPicPr>
          <p:nvPr/>
        </p:nvPicPr>
        <p:blipFill>
          <a:blip r:embed="rId4"/>
          <a:stretch>
            <a:fillRect/>
          </a:stretch>
        </p:blipFill>
        <p:spPr>
          <a:xfrm>
            <a:off x="159441" y="1436201"/>
            <a:ext cx="2900392" cy="1297064"/>
          </a:xfrm>
          <a:prstGeom prst="rect">
            <a:avLst/>
          </a:prstGeom>
        </p:spPr>
      </p:pic>
      <p:pic>
        <p:nvPicPr>
          <p:cNvPr id="6" name="Imagen 5">
            <a:extLst>
              <a:ext uri="{FF2B5EF4-FFF2-40B4-BE49-F238E27FC236}">
                <a16:creationId xmlns:a16="http://schemas.microsoft.com/office/drawing/2014/main" id="{A4877C53-8B39-483E-BBBC-C09E93EEA123}"/>
              </a:ext>
            </a:extLst>
          </p:cNvPr>
          <p:cNvPicPr>
            <a:picLocks noChangeAspect="1"/>
          </p:cNvPicPr>
          <p:nvPr/>
        </p:nvPicPr>
        <p:blipFill>
          <a:blip r:embed="rId5"/>
          <a:stretch>
            <a:fillRect/>
          </a:stretch>
        </p:blipFill>
        <p:spPr>
          <a:xfrm>
            <a:off x="3116716" y="1442262"/>
            <a:ext cx="2910568" cy="1291001"/>
          </a:xfrm>
          <a:prstGeom prst="rect">
            <a:avLst/>
          </a:prstGeom>
        </p:spPr>
      </p:pic>
      <p:pic>
        <p:nvPicPr>
          <p:cNvPr id="11" name="Imagen 10">
            <a:extLst>
              <a:ext uri="{FF2B5EF4-FFF2-40B4-BE49-F238E27FC236}">
                <a16:creationId xmlns:a16="http://schemas.microsoft.com/office/drawing/2014/main" id="{4BF73C90-CABA-4946-B0D6-2F7DC1D1DDCD}"/>
              </a:ext>
            </a:extLst>
          </p:cNvPr>
          <p:cNvPicPr>
            <a:picLocks noChangeAspect="1"/>
          </p:cNvPicPr>
          <p:nvPr/>
        </p:nvPicPr>
        <p:blipFill>
          <a:blip r:embed="rId6"/>
          <a:stretch>
            <a:fillRect/>
          </a:stretch>
        </p:blipFill>
        <p:spPr>
          <a:xfrm>
            <a:off x="6084168" y="1442261"/>
            <a:ext cx="2910570" cy="1291002"/>
          </a:xfrm>
          <a:prstGeom prst="rect">
            <a:avLst/>
          </a:prstGeom>
        </p:spPr>
      </p:pic>
      <p:pic>
        <p:nvPicPr>
          <p:cNvPr id="12" name="Imagen 11">
            <a:extLst>
              <a:ext uri="{FF2B5EF4-FFF2-40B4-BE49-F238E27FC236}">
                <a16:creationId xmlns:a16="http://schemas.microsoft.com/office/drawing/2014/main" id="{BD44AF69-4560-49D5-A676-C2B53C3E8BED}"/>
              </a:ext>
            </a:extLst>
          </p:cNvPr>
          <p:cNvPicPr>
            <a:picLocks noChangeAspect="1"/>
          </p:cNvPicPr>
          <p:nvPr/>
        </p:nvPicPr>
        <p:blipFill>
          <a:blip r:embed="rId7"/>
          <a:stretch>
            <a:fillRect/>
          </a:stretch>
        </p:blipFill>
        <p:spPr>
          <a:xfrm>
            <a:off x="159441" y="2800669"/>
            <a:ext cx="2910568" cy="1291001"/>
          </a:xfrm>
          <a:prstGeom prst="rect">
            <a:avLst/>
          </a:prstGeom>
        </p:spPr>
      </p:pic>
      <p:pic>
        <p:nvPicPr>
          <p:cNvPr id="13" name="Imagen 12">
            <a:extLst>
              <a:ext uri="{FF2B5EF4-FFF2-40B4-BE49-F238E27FC236}">
                <a16:creationId xmlns:a16="http://schemas.microsoft.com/office/drawing/2014/main" id="{DB7E074E-06D1-45CF-8AC9-1AE60ECC7F29}"/>
              </a:ext>
            </a:extLst>
          </p:cNvPr>
          <p:cNvPicPr>
            <a:picLocks noChangeAspect="1"/>
          </p:cNvPicPr>
          <p:nvPr/>
        </p:nvPicPr>
        <p:blipFill>
          <a:blip r:embed="rId8"/>
          <a:stretch>
            <a:fillRect/>
          </a:stretch>
        </p:blipFill>
        <p:spPr>
          <a:xfrm>
            <a:off x="3116716" y="2800669"/>
            <a:ext cx="2910568" cy="1297640"/>
          </a:xfrm>
          <a:prstGeom prst="rect">
            <a:avLst/>
          </a:prstGeom>
        </p:spPr>
      </p:pic>
      <p:pic>
        <p:nvPicPr>
          <p:cNvPr id="14" name="Imagen 13">
            <a:extLst>
              <a:ext uri="{FF2B5EF4-FFF2-40B4-BE49-F238E27FC236}">
                <a16:creationId xmlns:a16="http://schemas.microsoft.com/office/drawing/2014/main" id="{C22A0A99-DC18-407B-B3F5-A592BDB7461D}"/>
              </a:ext>
            </a:extLst>
          </p:cNvPr>
          <p:cNvPicPr>
            <a:picLocks noChangeAspect="1"/>
          </p:cNvPicPr>
          <p:nvPr/>
        </p:nvPicPr>
        <p:blipFill>
          <a:blip r:embed="rId9"/>
          <a:stretch>
            <a:fillRect/>
          </a:stretch>
        </p:blipFill>
        <p:spPr>
          <a:xfrm>
            <a:off x="6084168" y="2800669"/>
            <a:ext cx="2910569" cy="1293586"/>
          </a:xfrm>
          <a:prstGeom prst="rect">
            <a:avLst/>
          </a:prstGeom>
        </p:spPr>
      </p:pic>
      <p:pic>
        <p:nvPicPr>
          <p:cNvPr id="7" name="Imagen 6">
            <a:extLst>
              <a:ext uri="{FF2B5EF4-FFF2-40B4-BE49-F238E27FC236}">
                <a16:creationId xmlns:a16="http://schemas.microsoft.com/office/drawing/2014/main" id="{C0FD3DB0-C331-4D0D-B21E-C841501FDEBB}"/>
              </a:ext>
            </a:extLst>
          </p:cNvPr>
          <p:cNvPicPr>
            <a:picLocks noChangeAspect="1"/>
          </p:cNvPicPr>
          <p:nvPr/>
        </p:nvPicPr>
        <p:blipFill>
          <a:blip r:embed="rId10"/>
          <a:stretch>
            <a:fillRect/>
          </a:stretch>
        </p:blipFill>
        <p:spPr>
          <a:xfrm>
            <a:off x="159441" y="1436199"/>
            <a:ext cx="2900391" cy="1297064"/>
          </a:xfrm>
          <a:prstGeom prst="rect">
            <a:avLst/>
          </a:prstGeom>
        </p:spPr>
      </p:pic>
      <p:pic>
        <p:nvPicPr>
          <p:cNvPr id="8" name="Imagen 7">
            <a:extLst>
              <a:ext uri="{FF2B5EF4-FFF2-40B4-BE49-F238E27FC236}">
                <a16:creationId xmlns:a16="http://schemas.microsoft.com/office/drawing/2014/main" id="{80C9518F-E99F-4DAC-BAEA-42BD7EA2BD95}"/>
              </a:ext>
            </a:extLst>
          </p:cNvPr>
          <p:cNvPicPr>
            <a:picLocks noChangeAspect="1"/>
          </p:cNvPicPr>
          <p:nvPr/>
        </p:nvPicPr>
        <p:blipFill>
          <a:blip r:embed="rId11"/>
          <a:stretch>
            <a:fillRect/>
          </a:stretch>
        </p:blipFill>
        <p:spPr>
          <a:xfrm>
            <a:off x="3116715" y="1442260"/>
            <a:ext cx="2915509" cy="1300939"/>
          </a:xfrm>
          <a:prstGeom prst="rect">
            <a:avLst/>
          </a:prstGeom>
        </p:spPr>
      </p:pic>
      <p:pic>
        <p:nvPicPr>
          <p:cNvPr id="9" name="Imagen 8">
            <a:extLst>
              <a:ext uri="{FF2B5EF4-FFF2-40B4-BE49-F238E27FC236}">
                <a16:creationId xmlns:a16="http://schemas.microsoft.com/office/drawing/2014/main" id="{EA85DCB2-8778-44BC-8825-B54B13E32FCA}"/>
              </a:ext>
            </a:extLst>
          </p:cNvPr>
          <p:cNvPicPr>
            <a:picLocks noChangeAspect="1"/>
          </p:cNvPicPr>
          <p:nvPr/>
        </p:nvPicPr>
        <p:blipFill>
          <a:blip r:embed="rId12"/>
          <a:stretch>
            <a:fillRect/>
          </a:stretch>
        </p:blipFill>
        <p:spPr>
          <a:xfrm>
            <a:off x="6073140" y="1436200"/>
            <a:ext cx="2921597" cy="1307000"/>
          </a:xfrm>
          <a:prstGeom prst="rect">
            <a:avLst/>
          </a:prstGeom>
        </p:spPr>
      </p:pic>
      <p:pic>
        <p:nvPicPr>
          <p:cNvPr id="10" name="Imagen 9">
            <a:extLst>
              <a:ext uri="{FF2B5EF4-FFF2-40B4-BE49-F238E27FC236}">
                <a16:creationId xmlns:a16="http://schemas.microsoft.com/office/drawing/2014/main" id="{3865E176-69A8-4BAB-995F-38C4E161691F}"/>
              </a:ext>
            </a:extLst>
          </p:cNvPr>
          <p:cNvPicPr>
            <a:picLocks noChangeAspect="1"/>
          </p:cNvPicPr>
          <p:nvPr/>
        </p:nvPicPr>
        <p:blipFill>
          <a:blip r:embed="rId13"/>
          <a:stretch>
            <a:fillRect/>
          </a:stretch>
        </p:blipFill>
        <p:spPr>
          <a:xfrm>
            <a:off x="158297" y="2798657"/>
            <a:ext cx="2910567" cy="1297639"/>
          </a:xfrm>
          <a:prstGeom prst="rect">
            <a:avLst/>
          </a:prstGeom>
        </p:spPr>
      </p:pic>
      <p:pic>
        <p:nvPicPr>
          <p:cNvPr id="21" name="Imagen 20">
            <a:extLst>
              <a:ext uri="{FF2B5EF4-FFF2-40B4-BE49-F238E27FC236}">
                <a16:creationId xmlns:a16="http://schemas.microsoft.com/office/drawing/2014/main" id="{4732FB56-D20A-43A2-AEB7-1268441D6A50}"/>
              </a:ext>
            </a:extLst>
          </p:cNvPr>
          <p:cNvPicPr>
            <a:picLocks noChangeAspect="1"/>
          </p:cNvPicPr>
          <p:nvPr/>
        </p:nvPicPr>
        <p:blipFill>
          <a:blip r:embed="rId14"/>
          <a:stretch>
            <a:fillRect/>
          </a:stretch>
        </p:blipFill>
        <p:spPr>
          <a:xfrm>
            <a:off x="3117637" y="2799440"/>
            <a:ext cx="2909647" cy="1297640"/>
          </a:xfrm>
          <a:prstGeom prst="rect">
            <a:avLst/>
          </a:prstGeom>
        </p:spPr>
      </p:pic>
      <p:pic>
        <p:nvPicPr>
          <p:cNvPr id="22" name="Imagen 21">
            <a:extLst>
              <a:ext uri="{FF2B5EF4-FFF2-40B4-BE49-F238E27FC236}">
                <a16:creationId xmlns:a16="http://schemas.microsoft.com/office/drawing/2014/main" id="{7CB651DD-D7F5-4616-8293-4EA084A2D648}"/>
              </a:ext>
            </a:extLst>
          </p:cNvPr>
          <p:cNvPicPr>
            <a:picLocks noChangeAspect="1"/>
          </p:cNvPicPr>
          <p:nvPr/>
        </p:nvPicPr>
        <p:blipFill>
          <a:blip r:embed="rId15"/>
          <a:stretch>
            <a:fillRect/>
          </a:stretch>
        </p:blipFill>
        <p:spPr>
          <a:xfrm>
            <a:off x="6084168" y="2800350"/>
            <a:ext cx="2909647" cy="1292066"/>
          </a:xfrm>
          <a:prstGeom prst="rect">
            <a:avLst/>
          </a:prstGeom>
        </p:spPr>
      </p:pic>
      <p:sp>
        <p:nvSpPr>
          <p:cNvPr id="23" name="CuadroTexto 22">
            <a:extLst>
              <a:ext uri="{FF2B5EF4-FFF2-40B4-BE49-F238E27FC236}">
                <a16:creationId xmlns:a16="http://schemas.microsoft.com/office/drawing/2014/main" id="{EFCAF9B6-FBAA-4C99-A01D-B9816F838C27}"/>
              </a:ext>
            </a:extLst>
          </p:cNvPr>
          <p:cNvSpPr txBox="1"/>
          <p:nvPr/>
        </p:nvSpPr>
        <p:spPr>
          <a:xfrm>
            <a:off x="395536" y="182966"/>
            <a:ext cx="7344816" cy="646331"/>
          </a:xfrm>
          <a:prstGeom prst="rect">
            <a:avLst/>
          </a:prstGeom>
          <a:noFill/>
        </p:spPr>
        <p:txBody>
          <a:bodyPr wrap="square" rtlCol="0">
            <a:spAutoFit/>
          </a:bodyPr>
          <a:lstStyle/>
          <a:p>
            <a:r>
              <a:rPr lang="en-US" b="1" dirty="0">
                <a:solidFill>
                  <a:srgbClr val="00B050"/>
                </a:solidFill>
              </a:rPr>
              <a:t>Results on precipitation with hourly resolution: IDF curves for the future climate </a:t>
            </a:r>
            <a:r>
              <a:rPr lang="es-ES" b="1" dirty="0">
                <a:solidFill>
                  <a:srgbClr val="00B050"/>
                </a:solidFill>
              </a:rPr>
              <a:t>(</a:t>
            </a:r>
            <a:r>
              <a:rPr lang="es-ES" b="1" dirty="0">
                <a:solidFill>
                  <a:srgbClr val="0070C0"/>
                </a:solidFill>
              </a:rPr>
              <a:t>CMIP-6</a:t>
            </a:r>
            <a:r>
              <a:rPr lang="es-ES" b="1" dirty="0">
                <a:solidFill>
                  <a:srgbClr val="00B050"/>
                </a:solidFill>
              </a:rPr>
              <a:t>).</a:t>
            </a:r>
          </a:p>
        </p:txBody>
      </p:sp>
      <p:sp>
        <p:nvSpPr>
          <p:cNvPr id="24" name="CuadroTexto 23">
            <a:extLst>
              <a:ext uri="{FF2B5EF4-FFF2-40B4-BE49-F238E27FC236}">
                <a16:creationId xmlns:a16="http://schemas.microsoft.com/office/drawing/2014/main" id="{ACE6DD38-9B39-43B3-AD6D-0BC84E06E966}"/>
              </a:ext>
            </a:extLst>
          </p:cNvPr>
          <p:cNvSpPr txBox="1"/>
          <p:nvPr/>
        </p:nvSpPr>
        <p:spPr>
          <a:xfrm>
            <a:off x="2843808" y="4217688"/>
            <a:ext cx="6030110" cy="400110"/>
          </a:xfrm>
          <a:prstGeom prst="rect">
            <a:avLst/>
          </a:prstGeom>
          <a:noFill/>
        </p:spPr>
        <p:txBody>
          <a:bodyPr wrap="square" rtlCol="0">
            <a:spAutoFit/>
          </a:bodyPr>
          <a:lstStyle/>
          <a:p>
            <a:pPr marL="171450" indent="-171450" algn="just">
              <a:buFont typeface="Wingdings" panose="05000000000000000000" pitchFamily="2" charset="2"/>
              <a:buChar char="§"/>
            </a:pPr>
            <a:r>
              <a:rPr lang="en-US" sz="1000" dirty="0"/>
              <a:t>For return periods shorter than T25, we can consider that the present IDF curves may be representative of the future climate, although with a clear tendency to increase.</a:t>
            </a:r>
            <a:endParaRPr lang="es-ES" sz="1000" dirty="0"/>
          </a:p>
        </p:txBody>
      </p:sp>
      <p:sp>
        <p:nvSpPr>
          <p:cNvPr id="25" name="CuadroTexto 24">
            <a:extLst>
              <a:ext uri="{FF2B5EF4-FFF2-40B4-BE49-F238E27FC236}">
                <a16:creationId xmlns:a16="http://schemas.microsoft.com/office/drawing/2014/main" id="{3FDB7815-C0B8-4443-BEDA-A5C68C3917C1}"/>
              </a:ext>
            </a:extLst>
          </p:cNvPr>
          <p:cNvSpPr txBox="1"/>
          <p:nvPr/>
        </p:nvSpPr>
        <p:spPr>
          <a:xfrm>
            <a:off x="150084" y="4121372"/>
            <a:ext cx="1637928" cy="369332"/>
          </a:xfrm>
          <a:prstGeom prst="rect">
            <a:avLst/>
          </a:prstGeom>
          <a:noFill/>
        </p:spPr>
        <p:txBody>
          <a:bodyPr wrap="square">
            <a:spAutoFit/>
          </a:bodyPr>
          <a:lstStyle/>
          <a:p>
            <a:r>
              <a:rPr lang="es-ES" dirty="0" err="1"/>
              <a:t>Conclusions</a:t>
            </a:r>
            <a:r>
              <a:rPr lang="es-ES" dirty="0"/>
              <a:t>:</a:t>
            </a:r>
          </a:p>
        </p:txBody>
      </p:sp>
      <p:sp>
        <p:nvSpPr>
          <p:cNvPr id="26" name="CuadroTexto 25">
            <a:extLst>
              <a:ext uri="{FF2B5EF4-FFF2-40B4-BE49-F238E27FC236}">
                <a16:creationId xmlns:a16="http://schemas.microsoft.com/office/drawing/2014/main" id="{982FD5D7-0304-443F-AF4E-12178BA202C0}"/>
              </a:ext>
            </a:extLst>
          </p:cNvPr>
          <p:cNvSpPr txBox="1"/>
          <p:nvPr/>
        </p:nvSpPr>
        <p:spPr>
          <a:xfrm>
            <a:off x="2843808" y="4633434"/>
            <a:ext cx="6030110" cy="400110"/>
          </a:xfrm>
          <a:prstGeom prst="rect">
            <a:avLst/>
          </a:prstGeom>
          <a:noFill/>
        </p:spPr>
        <p:txBody>
          <a:bodyPr wrap="square" rtlCol="0">
            <a:spAutoFit/>
          </a:bodyPr>
          <a:lstStyle/>
          <a:p>
            <a:pPr marL="171450" indent="-171450" algn="just">
              <a:buFont typeface="Wingdings" panose="05000000000000000000" pitchFamily="2" charset="2"/>
              <a:buChar char="§"/>
            </a:pPr>
            <a:r>
              <a:rPr lang="en-US" sz="1000" dirty="0"/>
              <a:t>For equal or greater return periods, it will be necessary to update the IDF curves to prevent possible increases in extreme rainfall, which can be greater the longer the return period is.</a:t>
            </a:r>
            <a:endParaRPr lang="es-ES" sz="1000" dirty="0"/>
          </a:p>
        </p:txBody>
      </p:sp>
      <p:sp>
        <p:nvSpPr>
          <p:cNvPr id="27" name="CuadroTexto 26">
            <a:extLst>
              <a:ext uri="{FF2B5EF4-FFF2-40B4-BE49-F238E27FC236}">
                <a16:creationId xmlns:a16="http://schemas.microsoft.com/office/drawing/2014/main" id="{0E37CD7A-750E-4670-A581-BE9DEB411C1E}"/>
              </a:ext>
            </a:extLst>
          </p:cNvPr>
          <p:cNvSpPr txBox="1"/>
          <p:nvPr/>
        </p:nvSpPr>
        <p:spPr>
          <a:xfrm>
            <a:off x="270082" y="4554268"/>
            <a:ext cx="2846634" cy="430887"/>
          </a:xfrm>
          <a:prstGeom prst="rect">
            <a:avLst/>
          </a:prstGeom>
          <a:noFill/>
        </p:spPr>
        <p:txBody>
          <a:bodyPr wrap="square" rtlCol="0">
            <a:spAutoFit/>
          </a:bodyPr>
          <a:lstStyle/>
          <a:p>
            <a:pPr marL="171450" indent="-171450">
              <a:buFont typeface="Wingdings" panose="05000000000000000000" pitchFamily="2" charset="2"/>
              <a:buChar char="q"/>
            </a:pPr>
            <a:r>
              <a:rPr lang="en-US" sz="1100" dirty="0"/>
              <a:t>Considering the most likely scenario according to AR-6 (</a:t>
            </a:r>
            <a:r>
              <a:rPr lang="en-US" sz="1100" dirty="0" err="1"/>
              <a:t>continuist</a:t>
            </a:r>
            <a:r>
              <a:rPr lang="en-US" sz="1100" dirty="0"/>
              <a:t>)</a:t>
            </a:r>
            <a:endParaRPr lang="es-ES" sz="1100" dirty="0"/>
          </a:p>
        </p:txBody>
      </p:sp>
      <p:sp>
        <p:nvSpPr>
          <p:cNvPr id="28" name="Abrir llave 27">
            <a:extLst>
              <a:ext uri="{FF2B5EF4-FFF2-40B4-BE49-F238E27FC236}">
                <a16:creationId xmlns:a16="http://schemas.microsoft.com/office/drawing/2014/main" id="{7C3AAFF0-CBC9-4BDD-B38D-CFD245C71D2E}"/>
              </a:ext>
            </a:extLst>
          </p:cNvPr>
          <p:cNvSpPr/>
          <p:nvPr/>
        </p:nvSpPr>
        <p:spPr>
          <a:xfrm>
            <a:off x="2771800" y="4217688"/>
            <a:ext cx="72008" cy="8158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9" name="CuadroTexto 28">
            <a:extLst>
              <a:ext uri="{FF2B5EF4-FFF2-40B4-BE49-F238E27FC236}">
                <a16:creationId xmlns:a16="http://schemas.microsoft.com/office/drawing/2014/main" id="{BC25E08B-184D-45F8-B337-CC106E85F662}"/>
              </a:ext>
            </a:extLst>
          </p:cNvPr>
          <p:cNvSpPr txBox="1"/>
          <p:nvPr/>
        </p:nvSpPr>
        <p:spPr>
          <a:xfrm>
            <a:off x="191379" y="847521"/>
            <a:ext cx="8802435" cy="543162"/>
          </a:xfrm>
          <a:prstGeom prst="rect">
            <a:avLst/>
          </a:prstGeom>
          <a:noFill/>
        </p:spPr>
        <p:txBody>
          <a:bodyPr wrap="square">
            <a:spAutoFit/>
          </a:bodyPr>
          <a:lstStyle/>
          <a:p>
            <a:pPr algn="just">
              <a:lnSpc>
                <a:spcPct val="107000"/>
              </a:lnSpc>
              <a:spcAft>
                <a:spcPts val="800"/>
              </a:spcAft>
            </a:pP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Projections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selected</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models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to</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identify</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IDF curves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for</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future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climate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in </a:t>
            </a:r>
            <a:r>
              <a:rPr lang="es-ES" sz="1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most</a:t>
            </a:r>
            <a:r>
              <a:rPr lang="es-ES"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pesimist</a:t>
            </a:r>
            <a:r>
              <a:rPr lang="es-ES"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a:latin typeface="Calibri" panose="020F0502020204030204" pitchFamily="34" charset="0"/>
                <a:ea typeface="Calibri" panose="020F0502020204030204" pitchFamily="34" charset="0"/>
                <a:cs typeface="Times New Roman" panose="02020603050405020304" pitchFamily="18" charset="0"/>
              </a:rPr>
              <a:t>(IPCC AR-6)</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scenario</a:t>
            </a:r>
            <a:r>
              <a:rPr lang="es-ES" sz="1400" b="1" dirty="0">
                <a:effectLst/>
                <a:latin typeface="Calibri" panose="020F0502020204030204" pitchFamily="34" charset="0"/>
                <a:ea typeface="Calibri" panose="020F0502020204030204" pitchFamily="34" charset="0"/>
                <a:cs typeface="Times New Roman" panose="02020603050405020304" pitchFamily="18" charset="0"/>
              </a:rPr>
              <a:t>:</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scenario</a:t>
            </a:r>
            <a:r>
              <a:rPr lang="es-ES"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SSP5-8.5</a:t>
            </a:r>
            <a:endParaRPr lang="es-ES"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8786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6D4BB67-E1A5-4F0E-A59C-1EBAE6921E65}"/>
              </a:ext>
            </a:extLst>
          </p:cNvPr>
          <p:cNvSpPr txBox="1"/>
          <p:nvPr/>
        </p:nvSpPr>
        <p:spPr>
          <a:xfrm>
            <a:off x="395536" y="182966"/>
            <a:ext cx="7344816" cy="646331"/>
          </a:xfrm>
          <a:prstGeom prst="rect">
            <a:avLst/>
          </a:prstGeom>
          <a:noFill/>
        </p:spPr>
        <p:txBody>
          <a:bodyPr wrap="square" rtlCol="0">
            <a:spAutoFit/>
          </a:bodyPr>
          <a:lstStyle/>
          <a:p>
            <a:r>
              <a:rPr lang="es-ES" b="1" dirty="0">
                <a:solidFill>
                  <a:srgbClr val="00B050"/>
                </a:solidFill>
              </a:rPr>
              <a:t>Resultados de proyecciones de precipitación con resolución horaria: Curvas IDF para el clima futuro (</a:t>
            </a:r>
            <a:r>
              <a:rPr lang="es-ES" b="1" dirty="0">
                <a:solidFill>
                  <a:srgbClr val="0070C0"/>
                </a:solidFill>
              </a:rPr>
              <a:t>EURO-CORDEX</a:t>
            </a:r>
            <a:r>
              <a:rPr lang="es-ES" b="1" dirty="0">
                <a:solidFill>
                  <a:srgbClr val="00B050"/>
                </a:solidFill>
              </a:rPr>
              <a:t>).</a:t>
            </a:r>
          </a:p>
        </p:txBody>
      </p:sp>
      <p:sp>
        <p:nvSpPr>
          <p:cNvPr id="5" name="CuadroTexto 4">
            <a:extLst>
              <a:ext uri="{FF2B5EF4-FFF2-40B4-BE49-F238E27FC236}">
                <a16:creationId xmlns:a16="http://schemas.microsoft.com/office/drawing/2014/main" id="{42120753-A7A2-4099-B7D9-CE5BE249FB80}"/>
              </a:ext>
            </a:extLst>
          </p:cNvPr>
          <p:cNvSpPr txBox="1"/>
          <p:nvPr/>
        </p:nvSpPr>
        <p:spPr>
          <a:xfrm>
            <a:off x="191380" y="847521"/>
            <a:ext cx="7920235" cy="543162"/>
          </a:xfrm>
          <a:prstGeom prst="rect">
            <a:avLst/>
          </a:prstGeom>
          <a:noFill/>
        </p:spPr>
        <p:txBody>
          <a:bodyPr wrap="square">
            <a:spAutoFit/>
          </a:bodyPr>
          <a:lstStyle/>
          <a:p>
            <a:pPr algn="just">
              <a:lnSpc>
                <a:spcPct val="107000"/>
              </a:lnSpc>
              <a:spcAft>
                <a:spcPts val="80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Proyecciones de los modelos seleccionados para </a:t>
            </a:r>
            <a:r>
              <a:rPr lang="es-ES" sz="1400" b="1" dirty="0">
                <a:latin typeface="Calibri" panose="020F0502020204030204" pitchFamily="34" charset="0"/>
                <a:ea typeface="Calibri" panose="020F0502020204030204" pitchFamily="34" charset="0"/>
                <a:cs typeface="Times New Roman" panose="02020603050405020304" pitchFamily="18" charset="0"/>
              </a:rPr>
              <a:t>identificación de curvas IDF de clima futuro en </a:t>
            </a:r>
            <a:r>
              <a:rPr lang="es-ES"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escenario más desfavorable </a:t>
            </a:r>
            <a:r>
              <a:rPr lang="es-ES" sz="1400" b="1" dirty="0">
                <a:latin typeface="Calibri" panose="020F0502020204030204" pitchFamily="34" charset="0"/>
                <a:ea typeface="Calibri" panose="020F0502020204030204" pitchFamily="34" charset="0"/>
                <a:cs typeface="Times New Roman" panose="02020603050405020304" pitchFamily="18" charset="0"/>
              </a:rPr>
              <a:t>(IPCC AR-6): </a:t>
            </a:r>
            <a:r>
              <a:rPr lang="es-ES"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escenario RCP-8.5</a:t>
            </a:r>
            <a:endParaRPr lang="es-ES"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5A1ECC35-0401-4368-A1F3-09762B1F048F}"/>
              </a:ext>
            </a:extLst>
          </p:cNvPr>
          <p:cNvPicPr>
            <a:picLocks noChangeAspect="1"/>
          </p:cNvPicPr>
          <p:nvPr/>
        </p:nvPicPr>
        <p:blipFill>
          <a:blip r:embed="rId2"/>
          <a:stretch>
            <a:fillRect/>
          </a:stretch>
        </p:blipFill>
        <p:spPr>
          <a:xfrm>
            <a:off x="7668344" y="54182"/>
            <a:ext cx="1438438" cy="214236"/>
          </a:xfrm>
          <a:prstGeom prst="rect">
            <a:avLst/>
          </a:prstGeom>
        </p:spPr>
      </p:pic>
      <p:pic>
        <p:nvPicPr>
          <p:cNvPr id="3" name="Imagen 2">
            <a:extLst>
              <a:ext uri="{FF2B5EF4-FFF2-40B4-BE49-F238E27FC236}">
                <a16:creationId xmlns:a16="http://schemas.microsoft.com/office/drawing/2014/main" id="{EFD21544-4AA1-44A6-848F-914AEC7014EB}"/>
              </a:ext>
            </a:extLst>
          </p:cNvPr>
          <p:cNvPicPr>
            <a:picLocks noChangeAspect="1"/>
          </p:cNvPicPr>
          <p:nvPr/>
        </p:nvPicPr>
        <p:blipFill>
          <a:blip r:embed="rId3"/>
          <a:stretch>
            <a:fillRect/>
          </a:stretch>
        </p:blipFill>
        <p:spPr>
          <a:xfrm>
            <a:off x="159441" y="1436201"/>
            <a:ext cx="2900392" cy="1297064"/>
          </a:xfrm>
          <a:prstGeom prst="rect">
            <a:avLst/>
          </a:prstGeom>
        </p:spPr>
      </p:pic>
      <p:pic>
        <p:nvPicPr>
          <p:cNvPr id="6" name="Imagen 5">
            <a:extLst>
              <a:ext uri="{FF2B5EF4-FFF2-40B4-BE49-F238E27FC236}">
                <a16:creationId xmlns:a16="http://schemas.microsoft.com/office/drawing/2014/main" id="{A4877C53-8B39-483E-BBBC-C09E93EEA123}"/>
              </a:ext>
            </a:extLst>
          </p:cNvPr>
          <p:cNvPicPr>
            <a:picLocks noChangeAspect="1"/>
          </p:cNvPicPr>
          <p:nvPr/>
        </p:nvPicPr>
        <p:blipFill>
          <a:blip r:embed="rId4"/>
          <a:stretch>
            <a:fillRect/>
          </a:stretch>
        </p:blipFill>
        <p:spPr>
          <a:xfrm>
            <a:off x="3116716" y="1442262"/>
            <a:ext cx="2910568" cy="1291001"/>
          </a:xfrm>
          <a:prstGeom prst="rect">
            <a:avLst/>
          </a:prstGeom>
        </p:spPr>
      </p:pic>
      <p:pic>
        <p:nvPicPr>
          <p:cNvPr id="11" name="Imagen 10">
            <a:extLst>
              <a:ext uri="{FF2B5EF4-FFF2-40B4-BE49-F238E27FC236}">
                <a16:creationId xmlns:a16="http://schemas.microsoft.com/office/drawing/2014/main" id="{4BF73C90-CABA-4946-B0D6-2F7DC1D1DDCD}"/>
              </a:ext>
            </a:extLst>
          </p:cNvPr>
          <p:cNvPicPr>
            <a:picLocks noChangeAspect="1"/>
          </p:cNvPicPr>
          <p:nvPr/>
        </p:nvPicPr>
        <p:blipFill>
          <a:blip r:embed="rId5"/>
          <a:stretch>
            <a:fillRect/>
          </a:stretch>
        </p:blipFill>
        <p:spPr>
          <a:xfrm>
            <a:off x="6084168" y="1442261"/>
            <a:ext cx="2910570" cy="1291002"/>
          </a:xfrm>
          <a:prstGeom prst="rect">
            <a:avLst/>
          </a:prstGeom>
        </p:spPr>
      </p:pic>
      <p:pic>
        <p:nvPicPr>
          <p:cNvPr id="12" name="Imagen 11">
            <a:extLst>
              <a:ext uri="{FF2B5EF4-FFF2-40B4-BE49-F238E27FC236}">
                <a16:creationId xmlns:a16="http://schemas.microsoft.com/office/drawing/2014/main" id="{BD44AF69-4560-49D5-A676-C2B53C3E8BED}"/>
              </a:ext>
            </a:extLst>
          </p:cNvPr>
          <p:cNvPicPr>
            <a:picLocks noChangeAspect="1"/>
          </p:cNvPicPr>
          <p:nvPr/>
        </p:nvPicPr>
        <p:blipFill>
          <a:blip r:embed="rId6"/>
          <a:stretch>
            <a:fillRect/>
          </a:stretch>
        </p:blipFill>
        <p:spPr>
          <a:xfrm>
            <a:off x="159441" y="2800669"/>
            <a:ext cx="2910568" cy="1291001"/>
          </a:xfrm>
          <a:prstGeom prst="rect">
            <a:avLst/>
          </a:prstGeom>
        </p:spPr>
      </p:pic>
      <p:pic>
        <p:nvPicPr>
          <p:cNvPr id="13" name="Imagen 12">
            <a:extLst>
              <a:ext uri="{FF2B5EF4-FFF2-40B4-BE49-F238E27FC236}">
                <a16:creationId xmlns:a16="http://schemas.microsoft.com/office/drawing/2014/main" id="{DB7E074E-06D1-45CF-8AC9-1AE60ECC7F29}"/>
              </a:ext>
            </a:extLst>
          </p:cNvPr>
          <p:cNvPicPr>
            <a:picLocks noChangeAspect="1"/>
          </p:cNvPicPr>
          <p:nvPr/>
        </p:nvPicPr>
        <p:blipFill>
          <a:blip r:embed="rId7"/>
          <a:stretch>
            <a:fillRect/>
          </a:stretch>
        </p:blipFill>
        <p:spPr>
          <a:xfrm>
            <a:off x="3116716" y="2800669"/>
            <a:ext cx="2910568" cy="1297640"/>
          </a:xfrm>
          <a:prstGeom prst="rect">
            <a:avLst/>
          </a:prstGeom>
        </p:spPr>
      </p:pic>
      <p:pic>
        <p:nvPicPr>
          <p:cNvPr id="14" name="Imagen 13">
            <a:extLst>
              <a:ext uri="{FF2B5EF4-FFF2-40B4-BE49-F238E27FC236}">
                <a16:creationId xmlns:a16="http://schemas.microsoft.com/office/drawing/2014/main" id="{C22A0A99-DC18-407B-B3F5-A592BDB7461D}"/>
              </a:ext>
            </a:extLst>
          </p:cNvPr>
          <p:cNvPicPr>
            <a:picLocks noChangeAspect="1"/>
          </p:cNvPicPr>
          <p:nvPr/>
        </p:nvPicPr>
        <p:blipFill>
          <a:blip r:embed="rId8"/>
          <a:stretch>
            <a:fillRect/>
          </a:stretch>
        </p:blipFill>
        <p:spPr>
          <a:xfrm>
            <a:off x="6084168" y="2800669"/>
            <a:ext cx="2910569" cy="1293586"/>
          </a:xfrm>
          <a:prstGeom prst="rect">
            <a:avLst/>
          </a:prstGeom>
        </p:spPr>
      </p:pic>
      <p:sp>
        <p:nvSpPr>
          <p:cNvPr id="15" name="CuadroTexto 14">
            <a:extLst>
              <a:ext uri="{FF2B5EF4-FFF2-40B4-BE49-F238E27FC236}">
                <a16:creationId xmlns:a16="http://schemas.microsoft.com/office/drawing/2014/main" id="{D84AF1DC-98B4-4989-B898-5013F6715440}"/>
              </a:ext>
            </a:extLst>
          </p:cNvPr>
          <p:cNvSpPr txBox="1"/>
          <p:nvPr/>
        </p:nvSpPr>
        <p:spPr>
          <a:xfrm>
            <a:off x="2843808" y="4217688"/>
            <a:ext cx="6030110" cy="707886"/>
          </a:xfrm>
          <a:prstGeom prst="rect">
            <a:avLst/>
          </a:prstGeom>
          <a:noFill/>
        </p:spPr>
        <p:txBody>
          <a:bodyPr wrap="square" rtlCol="0">
            <a:spAutoFit/>
          </a:bodyPr>
          <a:lstStyle/>
          <a:p>
            <a:pPr marL="171450" indent="-171450" algn="just">
              <a:buFont typeface="Wingdings" panose="05000000000000000000" pitchFamily="2" charset="2"/>
              <a:buChar char="§"/>
            </a:pPr>
            <a:r>
              <a:rPr lang="es-ES" sz="1000" dirty="0"/>
              <a:t>En el caso de los ajustes de las proyecciones de CORDEX, igualmente se aprecia que para períodos de retorno inferiores a T25 podemos considerar que las presentes curvas IDF pueden ser representativas del clima futuro.</a:t>
            </a:r>
          </a:p>
          <a:p>
            <a:pPr marL="171450" indent="-171450" algn="just">
              <a:buFont typeface="Wingdings" panose="05000000000000000000" pitchFamily="2" charset="2"/>
              <a:buChar char="§"/>
            </a:pPr>
            <a:endParaRPr lang="es-ES" sz="1000" dirty="0"/>
          </a:p>
        </p:txBody>
      </p:sp>
      <p:sp>
        <p:nvSpPr>
          <p:cNvPr id="16" name="CuadroTexto 15">
            <a:extLst>
              <a:ext uri="{FF2B5EF4-FFF2-40B4-BE49-F238E27FC236}">
                <a16:creationId xmlns:a16="http://schemas.microsoft.com/office/drawing/2014/main" id="{1BE12C8A-3AF0-489F-A9D0-05FAFD20E1BF}"/>
              </a:ext>
            </a:extLst>
          </p:cNvPr>
          <p:cNvSpPr txBox="1"/>
          <p:nvPr/>
        </p:nvSpPr>
        <p:spPr>
          <a:xfrm>
            <a:off x="150084" y="4121372"/>
            <a:ext cx="1637928" cy="369332"/>
          </a:xfrm>
          <a:prstGeom prst="rect">
            <a:avLst/>
          </a:prstGeom>
          <a:noFill/>
        </p:spPr>
        <p:txBody>
          <a:bodyPr wrap="square">
            <a:spAutoFit/>
          </a:bodyPr>
          <a:lstStyle/>
          <a:p>
            <a:r>
              <a:rPr lang="es-ES" dirty="0"/>
              <a:t>Conclusiones:</a:t>
            </a:r>
          </a:p>
        </p:txBody>
      </p:sp>
      <p:sp>
        <p:nvSpPr>
          <p:cNvPr id="17" name="CuadroTexto 16">
            <a:extLst>
              <a:ext uri="{FF2B5EF4-FFF2-40B4-BE49-F238E27FC236}">
                <a16:creationId xmlns:a16="http://schemas.microsoft.com/office/drawing/2014/main" id="{4121135C-7172-43A7-A0FB-C260B59254FA}"/>
              </a:ext>
            </a:extLst>
          </p:cNvPr>
          <p:cNvSpPr txBox="1"/>
          <p:nvPr/>
        </p:nvSpPr>
        <p:spPr>
          <a:xfrm>
            <a:off x="2843808" y="4725519"/>
            <a:ext cx="6030110" cy="400110"/>
          </a:xfrm>
          <a:prstGeom prst="rect">
            <a:avLst/>
          </a:prstGeom>
          <a:noFill/>
        </p:spPr>
        <p:txBody>
          <a:bodyPr wrap="square" rtlCol="0">
            <a:spAutoFit/>
          </a:bodyPr>
          <a:lstStyle/>
          <a:p>
            <a:pPr marL="171450" indent="-171450" algn="just">
              <a:buFont typeface="Wingdings" panose="05000000000000000000" pitchFamily="2" charset="2"/>
              <a:buChar char="§"/>
            </a:pPr>
            <a:r>
              <a:rPr lang="es-ES" sz="1000" dirty="0"/>
              <a:t>Sin embargo, para períodos de retorno iguales o superiores a T25 los incrementos en las curvas ajustadas son muy superiores a los obtenidos mediante CMIP-6.</a:t>
            </a:r>
          </a:p>
        </p:txBody>
      </p:sp>
      <p:sp>
        <p:nvSpPr>
          <p:cNvPr id="2" name="Abrir llave 1">
            <a:extLst>
              <a:ext uri="{FF2B5EF4-FFF2-40B4-BE49-F238E27FC236}">
                <a16:creationId xmlns:a16="http://schemas.microsoft.com/office/drawing/2014/main" id="{EC7FD2E5-7853-491A-8061-41A32E64AABA}"/>
              </a:ext>
            </a:extLst>
          </p:cNvPr>
          <p:cNvSpPr/>
          <p:nvPr/>
        </p:nvSpPr>
        <p:spPr>
          <a:xfrm>
            <a:off x="2771800" y="4203566"/>
            <a:ext cx="144016" cy="90794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7" name="Imagen 6">
            <a:extLst>
              <a:ext uri="{FF2B5EF4-FFF2-40B4-BE49-F238E27FC236}">
                <a16:creationId xmlns:a16="http://schemas.microsoft.com/office/drawing/2014/main" id="{C76A671B-8C70-4679-9A64-984BCD1AFF9A}"/>
              </a:ext>
            </a:extLst>
          </p:cNvPr>
          <p:cNvPicPr>
            <a:picLocks noChangeAspect="1"/>
          </p:cNvPicPr>
          <p:nvPr/>
        </p:nvPicPr>
        <p:blipFill>
          <a:blip r:embed="rId9"/>
          <a:stretch>
            <a:fillRect/>
          </a:stretch>
        </p:blipFill>
        <p:spPr>
          <a:xfrm>
            <a:off x="159441" y="1432614"/>
            <a:ext cx="2900391" cy="1300649"/>
          </a:xfrm>
          <a:prstGeom prst="rect">
            <a:avLst/>
          </a:prstGeom>
        </p:spPr>
      </p:pic>
      <p:pic>
        <p:nvPicPr>
          <p:cNvPr id="8" name="Imagen 7">
            <a:extLst>
              <a:ext uri="{FF2B5EF4-FFF2-40B4-BE49-F238E27FC236}">
                <a16:creationId xmlns:a16="http://schemas.microsoft.com/office/drawing/2014/main" id="{E423ED1B-00EB-4DB4-850E-95A6F76C4AEE}"/>
              </a:ext>
            </a:extLst>
          </p:cNvPr>
          <p:cNvPicPr>
            <a:picLocks noChangeAspect="1"/>
          </p:cNvPicPr>
          <p:nvPr/>
        </p:nvPicPr>
        <p:blipFill>
          <a:blip r:embed="rId10"/>
          <a:stretch>
            <a:fillRect/>
          </a:stretch>
        </p:blipFill>
        <p:spPr>
          <a:xfrm>
            <a:off x="3111513" y="1436201"/>
            <a:ext cx="2910568" cy="1297640"/>
          </a:xfrm>
          <a:prstGeom prst="rect">
            <a:avLst/>
          </a:prstGeom>
        </p:spPr>
      </p:pic>
      <p:pic>
        <p:nvPicPr>
          <p:cNvPr id="9" name="Imagen 8">
            <a:extLst>
              <a:ext uri="{FF2B5EF4-FFF2-40B4-BE49-F238E27FC236}">
                <a16:creationId xmlns:a16="http://schemas.microsoft.com/office/drawing/2014/main" id="{8AFEAA65-34EE-4BC6-9643-9E7F8F3DCF97}"/>
              </a:ext>
            </a:extLst>
          </p:cNvPr>
          <p:cNvPicPr>
            <a:picLocks noChangeAspect="1"/>
          </p:cNvPicPr>
          <p:nvPr/>
        </p:nvPicPr>
        <p:blipFill>
          <a:blip r:embed="rId11"/>
          <a:stretch>
            <a:fillRect/>
          </a:stretch>
        </p:blipFill>
        <p:spPr>
          <a:xfrm>
            <a:off x="6084168" y="1436201"/>
            <a:ext cx="2910568" cy="1297640"/>
          </a:xfrm>
          <a:prstGeom prst="rect">
            <a:avLst/>
          </a:prstGeom>
        </p:spPr>
      </p:pic>
      <p:pic>
        <p:nvPicPr>
          <p:cNvPr id="10" name="Imagen 9">
            <a:extLst>
              <a:ext uri="{FF2B5EF4-FFF2-40B4-BE49-F238E27FC236}">
                <a16:creationId xmlns:a16="http://schemas.microsoft.com/office/drawing/2014/main" id="{61837CF5-B0E6-4AB6-B19C-16B941823CA8}"/>
              </a:ext>
            </a:extLst>
          </p:cNvPr>
          <p:cNvPicPr>
            <a:picLocks noChangeAspect="1"/>
          </p:cNvPicPr>
          <p:nvPr/>
        </p:nvPicPr>
        <p:blipFill>
          <a:blip r:embed="rId12"/>
          <a:stretch>
            <a:fillRect/>
          </a:stretch>
        </p:blipFill>
        <p:spPr>
          <a:xfrm>
            <a:off x="159440" y="2797060"/>
            <a:ext cx="2910567" cy="1301025"/>
          </a:xfrm>
          <a:prstGeom prst="rect">
            <a:avLst/>
          </a:prstGeom>
        </p:spPr>
      </p:pic>
      <p:pic>
        <p:nvPicPr>
          <p:cNvPr id="20" name="Imagen 19">
            <a:extLst>
              <a:ext uri="{FF2B5EF4-FFF2-40B4-BE49-F238E27FC236}">
                <a16:creationId xmlns:a16="http://schemas.microsoft.com/office/drawing/2014/main" id="{31588D37-D341-4794-B877-6ED9186E8B77}"/>
              </a:ext>
            </a:extLst>
          </p:cNvPr>
          <p:cNvPicPr>
            <a:picLocks noChangeAspect="1"/>
          </p:cNvPicPr>
          <p:nvPr/>
        </p:nvPicPr>
        <p:blipFill>
          <a:blip r:embed="rId13"/>
          <a:stretch>
            <a:fillRect/>
          </a:stretch>
        </p:blipFill>
        <p:spPr>
          <a:xfrm>
            <a:off x="3111513" y="2796826"/>
            <a:ext cx="2910568" cy="1297429"/>
          </a:xfrm>
          <a:prstGeom prst="rect">
            <a:avLst/>
          </a:prstGeom>
        </p:spPr>
      </p:pic>
      <p:pic>
        <p:nvPicPr>
          <p:cNvPr id="21" name="Imagen 20">
            <a:extLst>
              <a:ext uri="{FF2B5EF4-FFF2-40B4-BE49-F238E27FC236}">
                <a16:creationId xmlns:a16="http://schemas.microsoft.com/office/drawing/2014/main" id="{7B2B7113-32E0-452D-8EFE-855196440D9A}"/>
              </a:ext>
            </a:extLst>
          </p:cNvPr>
          <p:cNvPicPr>
            <a:picLocks noChangeAspect="1"/>
          </p:cNvPicPr>
          <p:nvPr/>
        </p:nvPicPr>
        <p:blipFill>
          <a:blip r:embed="rId14"/>
          <a:stretch>
            <a:fillRect/>
          </a:stretch>
        </p:blipFill>
        <p:spPr>
          <a:xfrm>
            <a:off x="6084168" y="2796826"/>
            <a:ext cx="2910568" cy="1305274"/>
          </a:xfrm>
          <a:prstGeom prst="rect">
            <a:avLst/>
          </a:prstGeom>
        </p:spPr>
      </p:pic>
      <p:sp>
        <p:nvSpPr>
          <p:cNvPr id="22" name="CuadroTexto 21">
            <a:extLst>
              <a:ext uri="{FF2B5EF4-FFF2-40B4-BE49-F238E27FC236}">
                <a16:creationId xmlns:a16="http://schemas.microsoft.com/office/drawing/2014/main" id="{9E19D14E-847B-423A-93D2-6044B67448F8}"/>
              </a:ext>
            </a:extLst>
          </p:cNvPr>
          <p:cNvSpPr txBox="1"/>
          <p:nvPr/>
        </p:nvSpPr>
        <p:spPr>
          <a:xfrm>
            <a:off x="0" y="4417743"/>
            <a:ext cx="2843808" cy="553998"/>
          </a:xfrm>
          <a:prstGeom prst="rect">
            <a:avLst/>
          </a:prstGeom>
          <a:noFill/>
        </p:spPr>
        <p:txBody>
          <a:bodyPr wrap="square" rtlCol="0">
            <a:spAutoFit/>
          </a:bodyPr>
          <a:lstStyle/>
          <a:p>
            <a:pPr marL="171450" indent="-171450">
              <a:buFont typeface="Wingdings" panose="05000000000000000000" pitchFamily="2" charset="2"/>
              <a:buChar char="q"/>
            </a:pPr>
            <a:r>
              <a:rPr lang="es-ES" sz="1000" dirty="0"/>
              <a:t>Considerando el escenario más desfavorable según AR-6 (producción energética basada en combustibles fósiles)</a:t>
            </a:r>
          </a:p>
        </p:txBody>
      </p:sp>
    </p:spTree>
    <p:extLst>
      <p:ext uri="{BB962C8B-B14F-4D97-AF65-F5344CB8AC3E}">
        <p14:creationId xmlns:p14="http://schemas.microsoft.com/office/powerpoint/2010/main" val="2893743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F2536EE-50D9-4C67-8B9B-B100F15B71BD}"/>
              </a:ext>
            </a:extLst>
          </p:cNvPr>
          <p:cNvPicPr>
            <a:picLocks noChangeAspect="1"/>
          </p:cNvPicPr>
          <p:nvPr/>
        </p:nvPicPr>
        <p:blipFill>
          <a:blip r:embed="rId2"/>
          <a:stretch>
            <a:fillRect/>
          </a:stretch>
        </p:blipFill>
        <p:spPr>
          <a:xfrm>
            <a:off x="179512" y="1266794"/>
            <a:ext cx="6019904" cy="3753227"/>
          </a:xfrm>
          <a:prstGeom prst="rect">
            <a:avLst/>
          </a:prstGeom>
        </p:spPr>
      </p:pic>
      <p:sp>
        <p:nvSpPr>
          <p:cNvPr id="7" name="CuadroTexto 6">
            <a:extLst>
              <a:ext uri="{FF2B5EF4-FFF2-40B4-BE49-F238E27FC236}">
                <a16:creationId xmlns:a16="http://schemas.microsoft.com/office/drawing/2014/main" id="{372FB0E0-B93E-4925-9ABF-643879A277FA}"/>
              </a:ext>
            </a:extLst>
          </p:cNvPr>
          <p:cNvSpPr txBox="1"/>
          <p:nvPr/>
        </p:nvSpPr>
        <p:spPr>
          <a:xfrm>
            <a:off x="6156176" y="1741792"/>
            <a:ext cx="2808312" cy="579005"/>
          </a:xfrm>
          <a:prstGeom prst="rect">
            <a:avLst/>
          </a:prstGeom>
          <a:noFill/>
        </p:spPr>
        <p:txBody>
          <a:bodyPr wrap="square">
            <a:spAutoFit/>
          </a:bodyPr>
          <a:lstStyle>
            <a:defPPr>
              <a:defRPr lang="fr-FR"/>
            </a:defPPr>
            <a:lvl1pPr marL="342900" lvl="0" indent="-342900" algn="just">
              <a:lnSpc>
                <a:spcPct val="107000"/>
              </a:lnSpc>
              <a:buFont typeface="Symbol" panose="05050102010706020507" pitchFamily="18" charset="2"/>
              <a:buChar char=""/>
              <a:defRPr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defRPr>
            </a:lvl1pPr>
          </a:lstStyle>
          <a:p>
            <a:endParaRPr lang="es-ES" sz="1000" dirty="0"/>
          </a:p>
          <a:p>
            <a:r>
              <a:rPr lang="en-US" sz="1000" dirty="0"/>
              <a:t>MPI-ESM1-2-HR_r1i1p1f1 </a:t>
            </a:r>
            <a:r>
              <a:rPr lang="en-US" sz="1000" b="0" dirty="0"/>
              <a:t>(Max Planck Institute for Meteorology)</a:t>
            </a:r>
            <a:endParaRPr lang="es-ES" sz="1000" b="0" dirty="0"/>
          </a:p>
        </p:txBody>
      </p:sp>
      <p:sp>
        <p:nvSpPr>
          <p:cNvPr id="8" name="CuadroTexto 7">
            <a:extLst>
              <a:ext uri="{FF2B5EF4-FFF2-40B4-BE49-F238E27FC236}">
                <a16:creationId xmlns:a16="http://schemas.microsoft.com/office/drawing/2014/main" id="{50BAC0AA-C727-4487-B9B3-B9A67A71E8A5}"/>
              </a:ext>
            </a:extLst>
          </p:cNvPr>
          <p:cNvSpPr txBox="1"/>
          <p:nvPr/>
        </p:nvSpPr>
        <p:spPr>
          <a:xfrm>
            <a:off x="395536" y="182966"/>
            <a:ext cx="7344816" cy="646331"/>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hourly</a:t>
            </a:r>
            <a:r>
              <a:rPr lang="es-ES" b="1" dirty="0">
                <a:solidFill>
                  <a:srgbClr val="00B050"/>
                </a:solidFill>
              </a:rPr>
              <a:t> </a:t>
            </a:r>
            <a:r>
              <a:rPr lang="es-ES" b="1" dirty="0" err="1">
                <a:solidFill>
                  <a:srgbClr val="00B050"/>
                </a:solidFill>
              </a:rPr>
              <a:t>resolution</a:t>
            </a:r>
            <a:r>
              <a:rPr lang="es-ES" b="1" dirty="0">
                <a:solidFill>
                  <a:srgbClr val="00B050"/>
                </a:solidFill>
              </a:rPr>
              <a:t>: IDF curves </a:t>
            </a:r>
            <a:r>
              <a:rPr lang="es-ES" b="1" dirty="0" err="1">
                <a:solidFill>
                  <a:srgbClr val="00B050"/>
                </a:solidFill>
              </a:rPr>
              <a:t>for</a:t>
            </a:r>
            <a:r>
              <a:rPr lang="es-ES" b="1" dirty="0">
                <a:solidFill>
                  <a:srgbClr val="00B050"/>
                </a:solidFill>
              </a:rPr>
              <a:t> </a:t>
            </a:r>
            <a:r>
              <a:rPr lang="es-ES" b="1" dirty="0" err="1">
                <a:solidFill>
                  <a:srgbClr val="00B050"/>
                </a:solidFill>
              </a:rPr>
              <a:t>the</a:t>
            </a:r>
            <a:r>
              <a:rPr lang="es-ES" b="1" dirty="0">
                <a:solidFill>
                  <a:srgbClr val="00B050"/>
                </a:solidFill>
              </a:rPr>
              <a:t> future </a:t>
            </a:r>
            <a:r>
              <a:rPr lang="es-ES" b="1" dirty="0" err="1">
                <a:solidFill>
                  <a:srgbClr val="00B050"/>
                </a:solidFill>
              </a:rPr>
              <a:t>climate</a:t>
            </a:r>
            <a:endParaRPr lang="es-ES" b="1" dirty="0">
              <a:solidFill>
                <a:srgbClr val="00B050"/>
              </a:solidFill>
            </a:endParaRPr>
          </a:p>
        </p:txBody>
      </p:sp>
      <p:sp>
        <p:nvSpPr>
          <p:cNvPr id="9" name="CuadroTexto 8">
            <a:extLst>
              <a:ext uri="{FF2B5EF4-FFF2-40B4-BE49-F238E27FC236}">
                <a16:creationId xmlns:a16="http://schemas.microsoft.com/office/drawing/2014/main" id="{27258745-9FFD-4177-9106-1319D4EEB96F}"/>
              </a:ext>
            </a:extLst>
          </p:cNvPr>
          <p:cNvSpPr txBox="1"/>
          <p:nvPr/>
        </p:nvSpPr>
        <p:spPr>
          <a:xfrm>
            <a:off x="6156176" y="1516490"/>
            <a:ext cx="4572000" cy="375552"/>
          </a:xfrm>
          <a:prstGeom prst="rect">
            <a:avLst/>
          </a:prstGeom>
          <a:noFill/>
        </p:spPr>
        <p:txBody>
          <a:bodyPr wrap="square">
            <a:spAutoFit/>
          </a:bodyPr>
          <a:lstStyle/>
          <a:p>
            <a:pPr algn="just">
              <a:lnSpc>
                <a:spcPct val="107000"/>
              </a:lnSpc>
              <a:spcAft>
                <a:spcPts val="80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CMIP-6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experiments</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2" name="CuadroTexto 11">
            <a:extLst>
              <a:ext uri="{FF2B5EF4-FFF2-40B4-BE49-F238E27FC236}">
                <a16:creationId xmlns:a16="http://schemas.microsoft.com/office/drawing/2014/main" id="{1C6CBE02-885A-4D59-8B5F-33BB4BFABE1B}"/>
              </a:ext>
            </a:extLst>
          </p:cNvPr>
          <p:cNvSpPr txBox="1"/>
          <p:nvPr/>
        </p:nvSpPr>
        <p:spPr>
          <a:xfrm>
            <a:off x="6156176" y="2755518"/>
            <a:ext cx="4572000" cy="375552"/>
          </a:xfrm>
          <a:prstGeom prst="rect">
            <a:avLst/>
          </a:prstGeom>
          <a:noFill/>
        </p:spPr>
        <p:txBody>
          <a:bodyPr wrap="square">
            <a:spAutoFit/>
          </a:bodyPr>
          <a:lstStyle/>
          <a:p>
            <a:pPr algn="just">
              <a:lnSpc>
                <a:spcPct val="107000"/>
              </a:lnSpc>
              <a:spcAft>
                <a:spcPts val="80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EUROCORDEX </a:t>
            </a:r>
            <a:r>
              <a:rPr lang="es-ES" sz="1800" b="1" dirty="0" err="1">
                <a:effectLst/>
                <a:latin typeface="Calibri" panose="020F0502020204030204" pitchFamily="34" charset="0"/>
                <a:ea typeface="Calibri" panose="020F0502020204030204" pitchFamily="34" charset="0"/>
                <a:cs typeface="Times New Roman" panose="02020603050405020304" pitchFamily="18" charset="0"/>
              </a:rPr>
              <a:t>experiments</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3" name="CuadroTexto 12">
            <a:extLst>
              <a:ext uri="{FF2B5EF4-FFF2-40B4-BE49-F238E27FC236}">
                <a16:creationId xmlns:a16="http://schemas.microsoft.com/office/drawing/2014/main" id="{7C057DFF-CC97-4F95-B9F8-769062BE6E13}"/>
              </a:ext>
            </a:extLst>
          </p:cNvPr>
          <p:cNvSpPr txBox="1"/>
          <p:nvPr/>
        </p:nvSpPr>
        <p:spPr>
          <a:xfrm>
            <a:off x="6156176" y="3179124"/>
            <a:ext cx="2808312" cy="1731628"/>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E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CCCma-CanESM2_r1i1p1_CLMcom-CCLM4-8-17 </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CLM Community with contributions by BTU, DWD, ETHZ, UCD,WEGC)</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return</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period</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minor</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than</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T10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MPI-M-MPI-ESM-LR_r1i1p1_CLMcom-ETH-COSMO-crCLIM-v1 </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CLM Community with contributions by BTU, DWD, ETHZ, UCD,WEGC)</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return</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period</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greater</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equal</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T10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406565D8-FB50-4F3A-B796-93E0F8A08E2A}"/>
              </a:ext>
            </a:extLst>
          </p:cNvPr>
          <p:cNvSpPr txBox="1"/>
          <p:nvPr/>
        </p:nvSpPr>
        <p:spPr>
          <a:xfrm>
            <a:off x="191380" y="847521"/>
            <a:ext cx="7920235" cy="312650"/>
          </a:xfrm>
          <a:prstGeom prst="rect">
            <a:avLst/>
          </a:prstGeom>
          <a:noFill/>
        </p:spPr>
        <p:txBody>
          <a:bodyPr wrap="square">
            <a:spAutoFit/>
          </a:bodyPr>
          <a:lstStyle/>
          <a:p>
            <a:pPr algn="just">
              <a:lnSpc>
                <a:spcPct val="107000"/>
              </a:lnSpc>
              <a:spcAft>
                <a:spcPts val="800"/>
              </a:spcAft>
            </a:pP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Identificatio</a:t>
            </a:r>
            <a:r>
              <a:rPr lang="es-ES" sz="1400" b="1" dirty="0" err="1">
                <a:latin typeface="Calibri" panose="020F0502020204030204" pitchFamily="34" charset="0"/>
                <a:ea typeface="Calibri" panose="020F0502020204030204" pitchFamily="34" charset="0"/>
                <a:cs typeface="Times New Roman" panose="02020603050405020304" pitchFamily="18" charset="0"/>
              </a:rPr>
              <a:t>n</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of</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models</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that</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best</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fit</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wih</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the</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historical</a:t>
            </a:r>
            <a:r>
              <a:rPr lang="es-ES" sz="1400" b="1" dirty="0">
                <a:latin typeface="Calibri" panose="020F0502020204030204" pitchFamily="34" charset="0"/>
                <a:ea typeface="Calibri" panose="020F0502020204030204" pitchFamily="34" charset="0"/>
                <a:cs typeface="Times New Roman" panose="02020603050405020304" pitchFamily="18" charset="0"/>
              </a:rPr>
              <a:t> IDF curves </a:t>
            </a:r>
            <a:r>
              <a:rPr lang="es-ES" sz="1400" b="1" dirty="0" err="1">
                <a:latin typeface="Calibri" panose="020F0502020204030204" pitchFamily="34" charset="0"/>
                <a:ea typeface="Calibri" panose="020F0502020204030204" pitchFamily="34" charset="0"/>
                <a:cs typeface="Times New Roman" panose="02020603050405020304" pitchFamily="18" charset="0"/>
              </a:rPr>
              <a:t>of</a:t>
            </a:r>
            <a:r>
              <a:rPr lang="es-ES" sz="1400" b="1" dirty="0">
                <a:latin typeface="Calibri" panose="020F0502020204030204" pitchFamily="34" charset="0"/>
                <a:ea typeface="Calibri" panose="020F0502020204030204" pitchFamily="34" charset="0"/>
                <a:cs typeface="Times New Roman" panose="02020603050405020304" pitchFamily="18" charset="0"/>
              </a:rPr>
              <a:t> Alicante</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5042160D-7FA6-4337-A737-9DABD36AD4DB}"/>
              </a:ext>
            </a:extLst>
          </p:cNvPr>
          <p:cNvSpPr/>
          <p:nvPr/>
        </p:nvSpPr>
        <p:spPr>
          <a:xfrm>
            <a:off x="485874" y="1508128"/>
            <a:ext cx="1892028" cy="28638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AAC655DF-B894-4626-804A-AACE57CDC7E5}"/>
              </a:ext>
            </a:extLst>
          </p:cNvPr>
          <p:cNvSpPr txBox="1"/>
          <p:nvPr/>
        </p:nvSpPr>
        <p:spPr>
          <a:xfrm>
            <a:off x="2468278" y="1962709"/>
            <a:ext cx="3631380" cy="830997"/>
          </a:xfrm>
          <a:prstGeom prst="rect">
            <a:avLst/>
          </a:prstGeom>
          <a:noFill/>
        </p:spPr>
        <p:txBody>
          <a:bodyPr wrap="square" rtlCol="0">
            <a:spAutoFit/>
          </a:bodyPr>
          <a:lstStyle/>
          <a:p>
            <a:r>
              <a:rPr lang="es-ES" sz="1600" dirty="0" err="1"/>
              <a:t>Most</a:t>
            </a:r>
            <a:r>
              <a:rPr lang="es-ES" sz="1600" dirty="0"/>
              <a:t> </a:t>
            </a:r>
            <a:r>
              <a:rPr lang="es-ES" sz="1600" dirty="0" err="1"/>
              <a:t>common</a:t>
            </a:r>
            <a:r>
              <a:rPr lang="es-ES" sz="1600" dirty="0"/>
              <a:t> </a:t>
            </a:r>
            <a:r>
              <a:rPr lang="es-ES" sz="1600" dirty="0" err="1"/>
              <a:t>rainfalls</a:t>
            </a:r>
            <a:r>
              <a:rPr lang="es-ES" sz="1600" dirty="0"/>
              <a:t> (</a:t>
            </a:r>
            <a:r>
              <a:rPr lang="es-ES" sz="1600" dirty="0" err="1"/>
              <a:t>pr</a:t>
            </a:r>
            <a:r>
              <a:rPr lang="es-ES" sz="1600" dirty="0"/>
              <a:t> &gt; 1mm) in Alicante </a:t>
            </a:r>
            <a:r>
              <a:rPr lang="es-ES" sz="1600" dirty="0" err="1"/>
              <a:t>have</a:t>
            </a:r>
            <a:r>
              <a:rPr lang="es-ES" sz="1600" dirty="0"/>
              <a:t> a </a:t>
            </a:r>
            <a:r>
              <a:rPr lang="es-ES" sz="1600" dirty="0" err="1"/>
              <a:t>duration</a:t>
            </a:r>
            <a:r>
              <a:rPr lang="es-ES" sz="1600" dirty="0"/>
              <a:t> </a:t>
            </a:r>
            <a:r>
              <a:rPr lang="es-ES" sz="1600" dirty="0" err="1"/>
              <a:t>of</a:t>
            </a:r>
            <a:r>
              <a:rPr lang="es-ES" sz="1600" dirty="0"/>
              <a:t> 2 </a:t>
            </a:r>
            <a:r>
              <a:rPr lang="es-ES" sz="1600" dirty="0" err="1"/>
              <a:t>hours</a:t>
            </a:r>
            <a:r>
              <a:rPr lang="es-ES" sz="1600" dirty="0"/>
              <a:t>, </a:t>
            </a:r>
            <a:r>
              <a:rPr lang="es-ES" sz="1600" dirty="0" err="1"/>
              <a:t>with</a:t>
            </a:r>
            <a:r>
              <a:rPr lang="es-ES" sz="1600" dirty="0"/>
              <a:t> </a:t>
            </a:r>
            <a:r>
              <a:rPr lang="es-ES" sz="1600" dirty="0" err="1"/>
              <a:t>maximum</a:t>
            </a:r>
            <a:r>
              <a:rPr lang="es-ES" sz="1600" dirty="0"/>
              <a:t> </a:t>
            </a:r>
            <a:r>
              <a:rPr lang="es-ES" sz="1600" dirty="0" err="1"/>
              <a:t>intensity</a:t>
            </a:r>
            <a:r>
              <a:rPr lang="es-ES" sz="1600" dirty="0"/>
              <a:t> at 30 minutes</a:t>
            </a:r>
          </a:p>
        </p:txBody>
      </p:sp>
      <p:pic>
        <p:nvPicPr>
          <p:cNvPr id="16" name="Imagen 15">
            <a:extLst>
              <a:ext uri="{FF2B5EF4-FFF2-40B4-BE49-F238E27FC236}">
                <a16:creationId xmlns:a16="http://schemas.microsoft.com/office/drawing/2014/main" id="{A9D4F4C9-163F-47D3-8267-C8CDFD6502CC}"/>
              </a:ext>
            </a:extLst>
          </p:cNvPr>
          <p:cNvPicPr>
            <a:picLocks noChangeAspect="1"/>
          </p:cNvPicPr>
          <p:nvPr/>
        </p:nvPicPr>
        <p:blipFill>
          <a:blip r:embed="rId3"/>
          <a:stretch>
            <a:fillRect/>
          </a:stretch>
        </p:blipFill>
        <p:spPr>
          <a:xfrm>
            <a:off x="7668344" y="54182"/>
            <a:ext cx="1438438" cy="214236"/>
          </a:xfrm>
          <a:prstGeom prst="rect">
            <a:avLst/>
          </a:prstGeom>
        </p:spPr>
      </p:pic>
    </p:spTree>
    <p:extLst>
      <p:ext uri="{BB962C8B-B14F-4D97-AF65-F5344CB8AC3E}">
        <p14:creationId xmlns:p14="http://schemas.microsoft.com/office/powerpoint/2010/main" val="4235444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C4DB972-E904-4118-9A79-253706F4437C}"/>
              </a:ext>
            </a:extLst>
          </p:cNvPr>
          <p:cNvSpPr txBox="1"/>
          <p:nvPr/>
        </p:nvSpPr>
        <p:spPr>
          <a:xfrm>
            <a:off x="395536" y="182966"/>
            <a:ext cx="7344816" cy="646331"/>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hourly</a:t>
            </a:r>
            <a:r>
              <a:rPr lang="es-ES" b="1" dirty="0">
                <a:solidFill>
                  <a:srgbClr val="00B050"/>
                </a:solidFill>
              </a:rPr>
              <a:t> </a:t>
            </a:r>
            <a:r>
              <a:rPr lang="es-ES" b="1" dirty="0" err="1">
                <a:solidFill>
                  <a:srgbClr val="00B050"/>
                </a:solidFill>
              </a:rPr>
              <a:t>resolution</a:t>
            </a:r>
            <a:r>
              <a:rPr lang="es-ES" b="1" dirty="0">
                <a:solidFill>
                  <a:srgbClr val="00B050"/>
                </a:solidFill>
              </a:rPr>
              <a:t>: IDF curves </a:t>
            </a:r>
            <a:r>
              <a:rPr lang="es-ES" b="1" dirty="0" err="1">
                <a:solidFill>
                  <a:srgbClr val="00B050"/>
                </a:solidFill>
              </a:rPr>
              <a:t>for</a:t>
            </a:r>
            <a:r>
              <a:rPr lang="es-ES" b="1" dirty="0">
                <a:solidFill>
                  <a:srgbClr val="00B050"/>
                </a:solidFill>
              </a:rPr>
              <a:t> </a:t>
            </a:r>
            <a:r>
              <a:rPr lang="es-ES" b="1" dirty="0" err="1">
                <a:solidFill>
                  <a:srgbClr val="00B050"/>
                </a:solidFill>
              </a:rPr>
              <a:t>the</a:t>
            </a:r>
            <a:r>
              <a:rPr lang="es-ES" b="1" dirty="0">
                <a:solidFill>
                  <a:srgbClr val="00B050"/>
                </a:solidFill>
              </a:rPr>
              <a:t> future </a:t>
            </a:r>
            <a:r>
              <a:rPr lang="es-ES" b="1" dirty="0" err="1">
                <a:solidFill>
                  <a:srgbClr val="00B050"/>
                </a:solidFill>
              </a:rPr>
              <a:t>climate</a:t>
            </a:r>
            <a:endParaRPr lang="es-ES" b="1" dirty="0">
              <a:solidFill>
                <a:srgbClr val="00B050"/>
              </a:solidFill>
            </a:endParaRPr>
          </a:p>
        </p:txBody>
      </p:sp>
      <p:sp>
        <p:nvSpPr>
          <p:cNvPr id="7" name="CuadroTexto 6">
            <a:extLst>
              <a:ext uri="{FF2B5EF4-FFF2-40B4-BE49-F238E27FC236}">
                <a16:creationId xmlns:a16="http://schemas.microsoft.com/office/drawing/2014/main" id="{1BE65915-D143-42BD-8AD8-78E5DC610B4D}"/>
              </a:ext>
            </a:extLst>
          </p:cNvPr>
          <p:cNvSpPr txBox="1"/>
          <p:nvPr/>
        </p:nvSpPr>
        <p:spPr>
          <a:xfrm>
            <a:off x="191380" y="847521"/>
            <a:ext cx="7920235" cy="312650"/>
          </a:xfrm>
          <a:prstGeom prst="rect">
            <a:avLst/>
          </a:prstGeom>
          <a:noFill/>
        </p:spPr>
        <p:txBody>
          <a:bodyPr wrap="square">
            <a:spAutoFit/>
          </a:bodyPr>
          <a:lstStyle/>
          <a:p>
            <a:pPr algn="just">
              <a:lnSpc>
                <a:spcPct val="107000"/>
              </a:lnSpc>
              <a:spcAft>
                <a:spcPts val="800"/>
              </a:spcAft>
            </a:pP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Projections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models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selected</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to</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identify</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IDF curves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future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climate</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for</a:t>
            </a:r>
            <a:r>
              <a:rPr lang="es-ES" sz="1400" b="1" dirty="0">
                <a:latin typeface="Calibri" panose="020F0502020204030204" pitchFamily="34" charset="0"/>
                <a:ea typeface="Calibri" panose="020F0502020204030204" pitchFamily="34" charset="0"/>
                <a:cs typeface="Times New Roman" panose="02020603050405020304" pitchFamily="18" charset="0"/>
              </a:rPr>
              <a:t> SSP2-4.5 </a:t>
            </a:r>
            <a:r>
              <a:rPr lang="es-ES" sz="1400" b="1" dirty="0" err="1">
                <a:latin typeface="Calibri" panose="020F0502020204030204" pitchFamily="34" charset="0"/>
                <a:ea typeface="Calibri" panose="020F0502020204030204" pitchFamily="34" charset="0"/>
                <a:cs typeface="Times New Roman" panose="02020603050405020304" pitchFamily="18" charset="0"/>
              </a:rPr>
              <a:t>scenario</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412E683D-E37B-4585-856B-2E357B5CD7D9}"/>
              </a:ext>
            </a:extLst>
          </p:cNvPr>
          <p:cNvPicPr>
            <a:picLocks noChangeAspect="1"/>
          </p:cNvPicPr>
          <p:nvPr/>
        </p:nvPicPr>
        <p:blipFill>
          <a:blip r:embed="rId2"/>
          <a:stretch>
            <a:fillRect/>
          </a:stretch>
        </p:blipFill>
        <p:spPr>
          <a:xfrm>
            <a:off x="107504" y="1275606"/>
            <a:ext cx="6779754" cy="3808401"/>
          </a:xfrm>
          <a:prstGeom prst="rect">
            <a:avLst/>
          </a:prstGeom>
        </p:spPr>
      </p:pic>
      <p:sp>
        <p:nvSpPr>
          <p:cNvPr id="10" name="CuadroTexto 9">
            <a:extLst>
              <a:ext uri="{FF2B5EF4-FFF2-40B4-BE49-F238E27FC236}">
                <a16:creationId xmlns:a16="http://schemas.microsoft.com/office/drawing/2014/main" id="{D3918B6F-7FFC-4677-8E2F-257B17C63B1E}"/>
              </a:ext>
            </a:extLst>
          </p:cNvPr>
          <p:cNvSpPr txBox="1"/>
          <p:nvPr/>
        </p:nvSpPr>
        <p:spPr>
          <a:xfrm>
            <a:off x="6883409" y="1368354"/>
            <a:ext cx="2034480" cy="743665"/>
          </a:xfrm>
          <a:prstGeom prst="rect">
            <a:avLst/>
          </a:prstGeom>
          <a:noFill/>
        </p:spPr>
        <p:txBody>
          <a:bodyPr wrap="square">
            <a:spAutoFit/>
          </a:bodyPr>
          <a:lstStyle>
            <a:defPPr>
              <a:defRPr lang="fr-FR"/>
            </a:defPPr>
            <a:lvl1pPr marL="342900" lvl="0" indent="-342900" algn="just">
              <a:lnSpc>
                <a:spcPct val="107000"/>
              </a:lnSpc>
              <a:buFont typeface="Symbol" panose="05050102010706020507" pitchFamily="18" charset="2"/>
              <a:buChar char=""/>
              <a:defRPr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defRPr>
            </a:lvl1pPr>
          </a:lstStyle>
          <a:p>
            <a:endParaRPr lang="es-ES" sz="1000" dirty="0"/>
          </a:p>
          <a:p>
            <a:r>
              <a:rPr lang="en-US" sz="1000" dirty="0"/>
              <a:t>MPI-ESM1-2-HR_r1i1p1f1 </a:t>
            </a:r>
            <a:r>
              <a:rPr lang="en-US" sz="1000" b="0" dirty="0"/>
              <a:t>(Max Planck Institute for Meteorology)</a:t>
            </a:r>
            <a:endParaRPr lang="es-ES" sz="1000" b="0" dirty="0"/>
          </a:p>
        </p:txBody>
      </p:sp>
      <p:sp>
        <p:nvSpPr>
          <p:cNvPr id="12" name="CuadroTexto 11">
            <a:extLst>
              <a:ext uri="{FF2B5EF4-FFF2-40B4-BE49-F238E27FC236}">
                <a16:creationId xmlns:a16="http://schemas.microsoft.com/office/drawing/2014/main" id="{4B4C2BEE-FE0E-430A-9970-224BB99FF53A}"/>
              </a:ext>
            </a:extLst>
          </p:cNvPr>
          <p:cNvSpPr txBox="1"/>
          <p:nvPr/>
        </p:nvSpPr>
        <p:spPr>
          <a:xfrm>
            <a:off x="6912971" y="1194509"/>
            <a:ext cx="4572000" cy="344069"/>
          </a:xfrm>
          <a:prstGeom prst="rect">
            <a:avLst/>
          </a:prstGeom>
          <a:noFill/>
        </p:spPr>
        <p:txBody>
          <a:bodyPr wrap="square">
            <a:spAutoFit/>
          </a:bodyPr>
          <a:lstStyle/>
          <a:p>
            <a:pPr algn="just">
              <a:lnSpc>
                <a:spcPct val="107000"/>
              </a:lnSpc>
              <a:spcAft>
                <a:spcPts val="80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CMIP-6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experiments</a:t>
            </a:r>
            <a:r>
              <a:rPr lang="es-ES" sz="16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3" name="CuadroTexto 12">
            <a:extLst>
              <a:ext uri="{FF2B5EF4-FFF2-40B4-BE49-F238E27FC236}">
                <a16:creationId xmlns:a16="http://schemas.microsoft.com/office/drawing/2014/main" id="{631B5BB0-AB1B-453C-8E87-E29D13EECE4B}"/>
              </a:ext>
            </a:extLst>
          </p:cNvPr>
          <p:cNvSpPr txBox="1"/>
          <p:nvPr/>
        </p:nvSpPr>
        <p:spPr>
          <a:xfrm>
            <a:off x="6912971" y="2449455"/>
            <a:ext cx="2259832" cy="249684"/>
          </a:xfrm>
          <a:prstGeom prst="rect">
            <a:avLst/>
          </a:prstGeom>
          <a:noFill/>
        </p:spPr>
        <p:txBody>
          <a:bodyPr wrap="square">
            <a:spAutoFit/>
          </a:bodyPr>
          <a:lstStyle>
            <a:defPPr>
              <a:defRPr lang="fr-FR"/>
            </a:defPPr>
            <a:lvl1pPr marL="342900" lvl="0" indent="-342900" algn="just">
              <a:lnSpc>
                <a:spcPct val="107000"/>
              </a:lnSpc>
              <a:buFont typeface="Symbol" panose="05050102010706020507" pitchFamily="18" charset="2"/>
              <a:buChar char=""/>
              <a:defRPr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defRPr>
            </a:lvl1pPr>
          </a:lstStyle>
          <a:p>
            <a:r>
              <a:rPr lang="es-ES" sz="1000" dirty="0"/>
              <a:t>NOTES:</a:t>
            </a:r>
          </a:p>
        </p:txBody>
      </p:sp>
      <p:sp>
        <p:nvSpPr>
          <p:cNvPr id="14" name="CuadroTexto 13">
            <a:extLst>
              <a:ext uri="{FF2B5EF4-FFF2-40B4-BE49-F238E27FC236}">
                <a16:creationId xmlns:a16="http://schemas.microsoft.com/office/drawing/2014/main" id="{32356AAC-70D9-4F0C-A29B-8A8EDBCB4759}"/>
              </a:ext>
            </a:extLst>
          </p:cNvPr>
          <p:cNvSpPr txBox="1"/>
          <p:nvPr/>
        </p:nvSpPr>
        <p:spPr>
          <a:xfrm>
            <a:off x="6556093" y="2744526"/>
            <a:ext cx="2587907" cy="1785104"/>
          </a:xfrm>
          <a:prstGeom prst="rect">
            <a:avLst/>
          </a:prstGeom>
          <a:noFill/>
        </p:spPr>
        <p:txBody>
          <a:bodyPr wrap="square">
            <a:spAutoFit/>
          </a:bodyPr>
          <a:lstStyle/>
          <a:p>
            <a:pPr lvl="1">
              <a:buFont typeface="Wingdings" panose="05000000000000000000" pitchFamily="2" charset="2"/>
              <a:buChar char="Ø"/>
            </a:pPr>
            <a:r>
              <a:rPr lang="en-US" sz="1000" dirty="0"/>
              <a:t> In all cases worst scenario is linked with near term previsions.</a:t>
            </a:r>
          </a:p>
          <a:p>
            <a:pPr lvl="1"/>
            <a:r>
              <a:rPr lang="en-US" sz="1000" dirty="0"/>
              <a:t> </a:t>
            </a:r>
          </a:p>
          <a:p>
            <a:pPr lvl="1">
              <a:buFont typeface="Wingdings" panose="05000000000000000000" pitchFamily="2" charset="2"/>
              <a:buChar char="Ø"/>
            </a:pPr>
            <a:r>
              <a:rPr lang="en-US" sz="1000" dirty="0"/>
              <a:t>The results are highly influenced by the temporal downscaling method used.</a:t>
            </a:r>
          </a:p>
          <a:p>
            <a:pPr lvl="1">
              <a:buFont typeface="Wingdings" panose="05000000000000000000" pitchFamily="2" charset="2"/>
              <a:buChar char="Ø"/>
            </a:pPr>
            <a:endParaRPr lang="en-US" sz="1000" dirty="0"/>
          </a:p>
          <a:p>
            <a:pPr lvl="1">
              <a:buFont typeface="Wingdings" panose="05000000000000000000" pitchFamily="2" charset="2"/>
              <a:buChar char="Ø"/>
            </a:pPr>
            <a:r>
              <a:rPr lang="en-US" sz="1000" dirty="0"/>
              <a:t> To determine the final value of intensity in the IDF curve, we will adopt the mean of values at near, medium and long term.</a:t>
            </a:r>
            <a:endParaRPr lang="es-ES" sz="1000" b="0" dirty="0"/>
          </a:p>
        </p:txBody>
      </p:sp>
      <p:pic>
        <p:nvPicPr>
          <p:cNvPr id="17" name="Imagen 16">
            <a:extLst>
              <a:ext uri="{FF2B5EF4-FFF2-40B4-BE49-F238E27FC236}">
                <a16:creationId xmlns:a16="http://schemas.microsoft.com/office/drawing/2014/main" id="{163A8A7B-93B5-456D-ACED-A5DB549F6CB5}"/>
              </a:ext>
            </a:extLst>
          </p:cNvPr>
          <p:cNvPicPr>
            <a:picLocks noChangeAspect="1"/>
          </p:cNvPicPr>
          <p:nvPr/>
        </p:nvPicPr>
        <p:blipFill>
          <a:blip r:embed="rId3"/>
          <a:stretch>
            <a:fillRect/>
          </a:stretch>
        </p:blipFill>
        <p:spPr>
          <a:xfrm>
            <a:off x="7668344" y="54182"/>
            <a:ext cx="1438438" cy="214236"/>
          </a:xfrm>
          <a:prstGeom prst="rect">
            <a:avLst/>
          </a:prstGeom>
        </p:spPr>
      </p:pic>
      <p:pic>
        <p:nvPicPr>
          <p:cNvPr id="3" name="Imagen 2">
            <a:extLst>
              <a:ext uri="{FF2B5EF4-FFF2-40B4-BE49-F238E27FC236}">
                <a16:creationId xmlns:a16="http://schemas.microsoft.com/office/drawing/2014/main" id="{502EDC5D-F1E8-4A11-AE69-33A60CEEC8C2}"/>
              </a:ext>
            </a:extLst>
          </p:cNvPr>
          <p:cNvPicPr>
            <a:picLocks noChangeAspect="1"/>
          </p:cNvPicPr>
          <p:nvPr/>
        </p:nvPicPr>
        <p:blipFill>
          <a:blip r:embed="rId4"/>
          <a:stretch>
            <a:fillRect/>
          </a:stretch>
        </p:blipFill>
        <p:spPr>
          <a:xfrm>
            <a:off x="0" y="1183169"/>
            <a:ext cx="6883409" cy="3900837"/>
          </a:xfrm>
          <a:prstGeom prst="rect">
            <a:avLst/>
          </a:prstGeom>
        </p:spPr>
      </p:pic>
      <p:pic>
        <p:nvPicPr>
          <p:cNvPr id="2" name="Imagen 1">
            <a:extLst>
              <a:ext uri="{FF2B5EF4-FFF2-40B4-BE49-F238E27FC236}">
                <a16:creationId xmlns:a16="http://schemas.microsoft.com/office/drawing/2014/main" id="{1A7C5F0A-BC88-4A07-AE98-3D75BE4DC6DE}"/>
              </a:ext>
            </a:extLst>
          </p:cNvPr>
          <p:cNvPicPr>
            <a:picLocks noChangeAspect="1"/>
          </p:cNvPicPr>
          <p:nvPr/>
        </p:nvPicPr>
        <p:blipFill>
          <a:blip r:embed="rId5"/>
          <a:stretch>
            <a:fillRect/>
          </a:stretch>
        </p:blipFill>
        <p:spPr>
          <a:xfrm>
            <a:off x="-29562" y="1158844"/>
            <a:ext cx="6909121" cy="3925162"/>
          </a:xfrm>
          <a:prstGeom prst="rect">
            <a:avLst/>
          </a:prstGeom>
        </p:spPr>
      </p:pic>
    </p:spTree>
    <p:extLst>
      <p:ext uri="{BB962C8B-B14F-4D97-AF65-F5344CB8AC3E}">
        <p14:creationId xmlns:p14="http://schemas.microsoft.com/office/powerpoint/2010/main" val="37507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C4DB972-E904-4118-9A79-253706F4437C}"/>
              </a:ext>
            </a:extLst>
          </p:cNvPr>
          <p:cNvSpPr txBox="1"/>
          <p:nvPr/>
        </p:nvSpPr>
        <p:spPr>
          <a:xfrm>
            <a:off x="395536" y="182966"/>
            <a:ext cx="7344816" cy="646331"/>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hourly</a:t>
            </a:r>
            <a:r>
              <a:rPr lang="es-ES" b="1" dirty="0">
                <a:solidFill>
                  <a:srgbClr val="00B050"/>
                </a:solidFill>
              </a:rPr>
              <a:t> </a:t>
            </a:r>
            <a:r>
              <a:rPr lang="es-ES" b="1" dirty="0" err="1">
                <a:solidFill>
                  <a:srgbClr val="00B050"/>
                </a:solidFill>
              </a:rPr>
              <a:t>resolution</a:t>
            </a:r>
            <a:r>
              <a:rPr lang="es-ES" b="1" dirty="0">
                <a:solidFill>
                  <a:srgbClr val="00B050"/>
                </a:solidFill>
              </a:rPr>
              <a:t>: IDF curves </a:t>
            </a:r>
            <a:r>
              <a:rPr lang="es-ES" b="1" dirty="0" err="1">
                <a:solidFill>
                  <a:srgbClr val="00B050"/>
                </a:solidFill>
              </a:rPr>
              <a:t>for</a:t>
            </a:r>
            <a:r>
              <a:rPr lang="es-ES" b="1" dirty="0">
                <a:solidFill>
                  <a:srgbClr val="00B050"/>
                </a:solidFill>
              </a:rPr>
              <a:t> </a:t>
            </a:r>
            <a:r>
              <a:rPr lang="es-ES" b="1" dirty="0" err="1">
                <a:solidFill>
                  <a:srgbClr val="00B050"/>
                </a:solidFill>
              </a:rPr>
              <a:t>the</a:t>
            </a:r>
            <a:r>
              <a:rPr lang="es-ES" b="1" dirty="0">
                <a:solidFill>
                  <a:srgbClr val="00B050"/>
                </a:solidFill>
              </a:rPr>
              <a:t> future </a:t>
            </a:r>
            <a:r>
              <a:rPr lang="es-ES" b="1" dirty="0" err="1">
                <a:solidFill>
                  <a:srgbClr val="00B050"/>
                </a:solidFill>
              </a:rPr>
              <a:t>climate</a:t>
            </a:r>
            <a:endParaRPr lang="es-ES" b="1" dirty="0">
              <a:solidFill>
                <a:srgbClr val="00B050"/>
              </a:solidFill>
            </a:endParaRPr>
          </a:p>
        </p:txBody>
      </p:sp>
      <p:sp>
        <p:nvSpPr>
          <p:cNvPr id="7" name="CuadroTexto 6">
            <a:extLst>
              <a:ext uri="{FF2B5EF4-FFF2-40B4-BE49-F238E27FC236}">
                <a16:creationId xmlns:a16="http://schemas.microsoft.com/office/drawing/2014/main" id="{1BE65915-D143-42BD-8AD8-78E5DC610B4D}"/>
              </a:ext>
            </a:extLst>
          </p:cNvPr>
          <p:cNvSpPr txBox="1"/>
          <p:nvPr/>
        </p:nvSpPr>
        <p:spPr>
          <a:xfrm>
            <a:off x="191380" y="847521"/>
            <a:ext cx="7920235" cy="312650"/>
          </a:xfrm>
          <a:prstGeom prst="rect">
            <a:avLst/>
          </a:prstGeom>
          <a:noFill/>
        </p:spPr>
        <p:txBody>
          <a:bodyPr wrap="square">
            <a:spAutoFit/>
          </a:bodyPr>
          <a:lstStyle/>
          <a:p>
            <a:pPr algn="just">
              <a:lnSpc>
                <a:spcPct val="107000"/>
              </a:lnSpc>
              <a:spcAft>
                <a:spcPts val="800"/>
              </a:spcAft>
            </a:pP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Projections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models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selected</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to</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identify</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IDF curves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future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climate</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for</a:t>
            </a:r>
            <a:r>
              <a:rPr lang="es-ES" sz="1400" b="1" dirty="0">
                <a:latin typeface="Calibri" panose="020F0502020204030204" pitchFamily="34" charset="0"/>
                <a:ea typeface="Calibri" panose="020F0502020204030204" pitchFamily="34" charset="0"/>
                <a:cs typeface="Times New Roman" panose="02020603050405020304" pitchFamily="18" charset="0"/>
              </a:rPr>
              <a:t> SSP5-8.5 </a:t>
            </a:r>
            <a:r>
              <a:rPr lang="es-ES" sz="1400" b="1" dirty="0" err="1">
                <a:latin typeface="Calibri" panose="020F0502020204030204" pitchFamily="34" charset="0"/>
                <a:ea typeface="Calibri" panose="020F0502020204030204" pitchFamily="34" charset="0"/>
                <a:cs typeface="Times New Roman" panose="02020603050405020304" pitchFamily="18" charset="0"/>
              </a:rPr>
              <a:t>scenario</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412E683D-E37B-4585-856B-2E357B5CD7D9}"/>
              </a:ext>
            </a:extLst>
          </p:cNvPr>
          <p:cNvPicPr>
            <a:picLocks noChangeAspect="1"/>
          </p:cNvPicPr>
          <p:nvPr/>
        </p:nvPicPr>
        <p:blipFill>
          <a:blip r:embed="rId2"/>
          <a:stretch>
            <a:fillRect/>
          </a:stretch>
        </p:blipFill>
        <p:spPr>
          <a:xfrm>
            <a:off x="107504" y="1275606"/>
            <a:ext cx="6779754" cy="3808401"/>
          </a:xfrm>
          <a:prstGeom prst="rect">
            <a:avLst/>
          </a:prstGeom>
        </p:spPr>
      </p:pic>
      <p:sp>
        <p:nvSpPr>
          <p:cNvPr id="10" name="CuadroTexto 9">
            <a:extLst>
              <a:ext uri="{FF2B5EF4-FFF2-40B4-BE49-F238E27FC236}">
                <a16:creationId xmlns:a16="http://schemas.microsoft.com/office/drawing/2014/main" id="{D3918B6F-7FFC-4677-8E2F-257B17C63B1E}"/>
              </a:ext>
            </a:extLst>
          </p:cNvPr>
          <p:cNvSpPr txBox="1"/>
          <p:nvPr/>
        </p:nvSpPr>
        <p:spPr>
          <a:xfrm>
            <a:off x="6883409" y="1368354"/>
            <a:ext cx="2034480" cy="743665"/>
          </a:xfrm>
          <a:prstGeom prst="rect">
            <a:avLst/>
          </a:prstGeom>
          <a:noFill/>
        </p:spPr>
        <p:txBody>
          <a:bodyPr wrap="square">
            <a:spAutoFit/>
          </a:bodyPr>
          <a:lstStyle>
            <a:defPPr>
              <a:defRPr lang="fr-FR"/>
            </a:defPPr>
            <a:lvl1pPr marL="342900" lvl="0" indent="-342900" algn="just">
              <a:lnSpc>
                <a:spcPct val="107000"/>
              </a:lnSpc>
              <a:buFont typeface="Symbol" panose="05050102010706020507" pitchFamily="18" charset="2"/>
              <a:buChar char=""/>
              <a:defRPr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defRPr>
            </a:lvl1pPr>
          </a:lstStyle>
          <a:p>
            <a:endParaRPr lang="es-ES" sz="1000" dirty="0"/>
          </a:p>
          <a:p>
            <a:r>
              <a:rPr lang="en-US" sz="1000" dirty="0"/>
              <a:t>MPI-ESM1-2-HR_r1i1p1f1 </a:t>
            </a:r>
            <a:r>
              <a:rPr lang="en-US" sz="1000" b="0" dirty="0"/>
              <a:t>(Max Planck Institute for Meteorology)</a:t>
            </a:r>
            <a:endParaRPr lang="es-ES" sz="1000" b="0" dirty="0"/>
          </a:p>
        </p:txBody>
      </p:sp>
      <p:sp>
        <p:nvSpPr>
          <p:cNvPr id="12" name="CuadroTexto 11">
            <a:extLst>
              <a:ext uri="{FF2B5EF4-FFF2-40B4-BE49-F238E27FC236}">
                <a16:creationId xmlns:a16="http://schemas.microsoft.com/office/drawing/2014/main" id="{4B4C2BEE-FE0E-430A-9970-224BB99FF53A}"/>
              </a:ext>
            </a:extLst>
          </p:cNvPr>
          <p:cNvSpPr txBox="1"/>
          <p:nvPr/>
        </p:nvSpPr>
        <p:spPr>
          <a:xfrm>
            <a:off x="6912971" y="1194509"/>
            <a:ext cx="4572000" cy="344069"/>
          </a:xfrm>
          <a:prstGeom prst="rect">
            <a:avLst/>
          </a:prstGeom>
          <a:noFill/>
        </p:spPr>
        <p:txBody>
          <a:bodyPr wrap="square">
            <a:spAutoFit/>
          </a:bodyPr>
          <a:lstStyle/>
          <a:p>
            <a:pPr algn="just">
              <a:lnSpc>
                <a:spcPct val="107000"/>
              </a:lnSpc>
              <a:spcAft>
                <a:spcPts val="80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CMIP-6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experiments</a:t>
            </a:r>
            <a:r>
              <a:rPr lang="es-ES" sz="16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3" name="CuadroTexto 12">
            <a:extLst>
              <a:ext uri="{FF2B5EF4-FFF2-40B4-BE49-F238E27FC236}">
                <a16:creationId xmlns:a16="http://schemas.microsoft.com/office/drawing/2014/main" id="{631B5BB0-AB1B-453C-8E87-E29D13EECE4B}"/>
              </a:ext>
            </a:extLst>
          </p:cNvPr>
          <p:cNvSpPr txBox="1"/>
          <p:nvPr/>
        </p:nvSpPr>
        <p:spPr>
          <a:xfrm>
            <a:off x="6912971" y="2449455"/>
            <a:ext cx="2259832" cy="249684"/>
          </a:xfrm>
          <a:prstGeom prst="rect">
            <a:avLst/>
          </a:prstGeom>
          <a:noFill/>
        </p:spPr>
        <p:txBody>
          <a:bodyPr wrap="square">
            <a:spAutoFit/>
          </a:bodyPr>
          <a:lstStyle>
            <a:defPPr>
              <a:defRPr lang="fr-FR"/>
            </a:defPPr>
            <a:lvl1pPr marL="342900" lvl="0" indent="-342900" algn="just">
              <a:lnSpc>
                <a:spcPct val="107000"/>
              </a:lnSpc>
              <a:buFont typeface="Symbol" panose="05050102010706020507" pitchFamily="18" charset="2"/>
              <a:buChar char=""/>
              <a:defRPr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defRPr>
            </a:lvl1pPr>
          </a:lstStyle>
          <a:p>
            <a:r>
              <a:rPr lang="es-ES" sz="1000" dirty="0"/>
              <a:t>NOTES:</a:t>
            </a:r>
          </a:p>
        </p:txBody>
      </p:sp>
      <p:sp>
        <p:nvSpPr>
          <p:cNvPr id="14" name="CuadroTexto 13">
            <a:extLst>
              <a:ext uri="{FF2B5EF4-FFF2-40B4-BE49-F238E27FC236}">
                <a16:creationId xmlns:a16="http://schemas.microsoft.com/office/drawing/2014/main" id="{32356AAC-70D9-4F0C-A29B-8A8EDBCB4759}"/>
              </a:ext>
            </a:extLst>
          </p:cNvPr>
          <p:cNvSpPr txBox="1"/>
          <p:nvPr/>
        </p:nvSpPr>
        <p:spPr>
          <a:xfrm>
            <a:off x="6556093" y="2744526"/>
            <a:ext cx="2587907" cy="1785104"/>
          </a:xfrm>
          <a:prstGeom prst="rect">
            <a:avLst/>
          </a:prstGeom>
          <a:noFill/>
        </p:spPr>
        <p:txBody>
          <a:bodyPr wrap="square">
            <a:spAutoFit/>
          </a:bodyPr>
          <a:lstStyle/>
          <a:p>
            <a:pPr lvl="1">
              <a:buFont typeface="Wingdings" panose="05000000000000000000" pitchFamily="2" charset="2"/>
              <a:buChar char="Ø"/>
            </a:pPr>
            <a:r>
              <a:rPr lang="en-US" sz="1000" dirty="0"/>
              <a:t> In all cases worst scenario is linked with near term previsions.</a:t>
            </a:r>
          </a:p>
          <a:p>
            <a:pPr lvl="1"/>
            <a:r>
              <a:rPr lang="en-US" sz="1000" dirty="0"/>
              <a:t> </a:t>
            </a:r>
          </a:p>
          <a:p>
            <a:pPr lvl="1">
              <a:buFont typeface="Wingdings" panose="05000000000000000000" pitchFamily="2" charset="2"/>
              <a:buChar char="Ø"/>
            </a:pPr>
            <a:r>
              <a:rPr lang="en-US" sz="1000" dirty="0"/>
              <a:t>The results are highly influenced by the temporal downscaling method used.</a:t>
            </a:r>
          </a:p>
          <a:p>
            <a:pPr lvl="1">
              <a:buFont typeface="Wingdings" panose="05000000000000000000" pitchFamily="2" charset="2"/>
              <a:buChar char="Ø"/>
            </a:pPr>
            <a:endParaRPr lang="en-US" sz="1000" dirty="0"/>
          </a:p>
          <a:p>
            <a:pPr lvl="1">
              <a:buFont typeface="Wingdings" panose="05000000000000000000" pitchFamily="2" charset="2"/>
              <a:buChar char="Ø"/>
            </a:pPr>
            <a:r>
              <a:rPr lang="en-US" sz="1000" dirty="0"/>
              <a:t> To determine the final value of intensity in the IDF curve, we will adopt the mean of values at near, medium and long term.</a:t>
            </a:r>
            <a:endParaRPr lang="es-ES" sz="1000" b="0" dirty="0"/>
          </a:p>
        </p:txBody>
      </p:sp>
      <p:pic>
        <p:nvPicPr>
          <p:cNvPr id="17" name="Imagen 16">
            <a:extLst>
              <a:ext uri="{FF2B5EF4-FFF2-40B4-BE49-F238E27FC236}">
                <a16:creationId xmlns:a16="http://schemas.microsoft.com/office/drawing/2014/main" id="{163A8A7B-93B5-456D-ACED-A5DB549F6CB5}"/>
              </a:ext>
            </a:extLst>
          </p:cNvPr>
          <p:cNvPicPr>
            <a:picLocks noChangeAspect="1"/>
          </p:cNvPicPr>
          <p:nvPr/>
        </p:nvPicPr>
        <p:blipFill>
          <a:blip r:embed="rId3"/>
          <a:stretch>
            <a:fillRect/>
          </a:stretch>
        </p:blipFill>
        <p:spPr>
          <a:xfrm>
            <a:off x="7668344" y="54182"/>
            <a:ext cx="1438438" cy="214236"/>
          </a:xfrm>
          <a:prstGeom prst="rect">
            <a:avLst/>
          </a:prstGeom>
        </p:spPr>
      </p:pic>
      <p:pic>
        <p:nvPicPr>
          <p:cNvPr id="3" name="Imagen 2">
            <a:extLst>
              <a:ext uri="{FF2B5EF4-FFF2-40B4-BE49-F238E27FC236}">
                <a16:creationId xmlns:a16="http://schemas.microsoft.com/office/drawing/2014/main" id="{502EDC5D-F1E8-4A11-AE69-33A60CEEC8C2}"/>
              </a:ext>
            </a:extLst>
          </p:cNvPr>
          <p:cNvPicPr>
            <a:picLocks noChangeAspect="1"/>
          </p:cNvPicPr>
          <p:nvPr/>
        </p:nvPicPr>
        <p:blipFill>
          <a:blip r:embed="rId4"/>
          <a:stretch>
            <a:fillRect/>
          </a:stretch>
        </p:blipFill>
        <p:spPr>
          <a:xfrm>
            <a:off x="0" y="1183169"/>
            <a:ext cx="6883409" cy="3900837"/>
          </a:xfrm>
          <a:prstGeom prst="rect">
            <a:avLst/>
          </a:prstGeom>
        </p:spPr>
      </p:pic>
    </p:spTree>
    <p:extLst>
      <p:ext uri="{BB962C8B-B14F-4D97-AF65-F5344CB8AC3E}">
        <p14:creationId xmlns:p14="http://schemas.microsoft.com/office/powerpoint/2010/main" val="182544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0792917-7215-42B1-9988-0F2B3306F9C2}"/>
              </a:ext>
            </a:extLst>
          </p:cNvPr>
          <p:cNvPicPr>
            <a:picLocks noChangeAspect="1"/>
          </p:cNvPicPr>
          <p:nvPr/>
        </p:nvPicPr>
        <p:blipFill>
          <a:blip r:embed="rId3"/>
          <a:stretch>
            <a:fillRect/>
          </a:stretch>
        </p:blipFill>
        <p:spPr>
          <a:xfrm>
            <a:off x="82527" y="1292028"/>
            <a:ext cx="6661677" cy="3695397"/>
          </a:xfrm>
          <a:prstGeom prst="rect">
            <a:avLst/>
          </a:prstGeom>
        </p:spPr>
      </p:pic>
      <p:sp>
        <p:nvSpPr>
          <p:cNvPr id="4" name="CuadroTexto 3">
            <a:extLst>
              <a:ext uri="{FF2B5EF4-FFF2-40B4-BE49-F238E27FC236}">
                <a16:creationId xmlns:a16="http://schemas.microsoft.com/office/drawing/2014/main" id="{66D4BB67-E1A5-4F0E-A59C-1EBAE6921E65}"/>
              </a:ext>
            </a:extLst>
          </p:cNvPr>
          <p:cNvSpPr txBox="1"/>
          <p:nvPr/>
        </p:nvSpPr>
        <p:spPr>
          <a:xfrm>
            <a:off x="395536" y="182966"/>
            <a:ext cx="7344816" cy="646331"/>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hourly</a:t>
            </a:r>
            <a:r>
              <a:rPr lang="es-ES" b="1" dirty="0">
                <a:solidFill>
                  <a:srgbClr val="00B050"/>
                </a:solidFill>
              </a:rPr>
              <a:t> </a:t>
            </a:r>
            <a:r>
              <a:rPr lang="es-ES" b="1" dirty="0" err="1">
                <a:solidFill>
                  <a:srgbClr val="00B050"/>
                </a:solidFill>
              </a:rPr>
              <a:t>resolution</a:t>
            </a:r>
            <a:r>
              <a:rPr lang="es-ES" b="1" dirty="0">
                <a:solidFill>
                  <a:srgbClr val="00B050"/>
                </a:solidFill>
              </a:rPr>
              <a:t>: IDF curves </a:t>
            </a:r>
            <a:r>
              <a:rPr lang="es-ES" b="1" dirty="0" err="1">
                <a:solidFill>
                  <a:srgbClr val="00B050"/>
                </a:solidFill>
              </a:rPr>
              <a:t>for</a:t>
            </a:r>
            <a:r>
              <a:rPr lang="es-ES" b="1" dirty="0">
                <a:solidFill>
                  <a:srgbClr val="00B050"/>
                </a:solidFill>
              </a:rPr>
              <a:t> </a:t>
            </a:r>
            <a:r>
              <a:rPr lang="es-ES" b="1" dirty="0" err="1">
                <a:solidFill>
                  <a:srgbClr val="00B050"/>
                </a:solidFill>
              </a:rPr>
              <a:t>the</a:t>
            </a:r>
            <a:r>
              <a:rPr lang="es-ES" b="1" dirty="0">
                <a:solidFill>
                  <a:srgbClr val="00B050"/>
                </a:solidFill>
              </a:rPr>
              <a:t> future </a:t>
            </a:r>
            <a:r>
              <a:rPr lang="es-ES" b="1" dirty="0" err="1">
                <a:solidFill>
                  <a:srgbClr val="00B050"/>
                </a:solidFill>
              </a:rPr>
              <a:t>climate</a:t>
            </a:r>
            <a:endParaRPr lang="es-ES" b="1" dirty="0">
              <a:solidFill>
                <a:srgbClr val="00B050"/>
              </a:solidFill>
            </a:endParaRPr>
          </a:p>
        </p:txBody>
      </p:sp>
      <p:sp>
        <p:nvSpPr>
          <p:cNvPr id="5" name="CuadroTexto 4">
            <a:extLst>
              <a:ext uri="{FF2B5EF4-FFF2-40B4-BE49-F238E27FC236}">
                <a16:creationId xmlns:a16="http://schemas.microsoft.com/office/drawing/2014/main" id="{42120753-A7A2-4099-B7D9-CE5BE249FB80}"/>
              </a:ext>
            </a:extLst>
          </p:cNvPr>
          <p:cNvSpPr txBox="1"/>
          <p:nvPr/>
        </p:nvSpPr>
        <p:spPr>
          <a:xfrm>
            <a:off x="191380" y="847521"/>
            <a:ext cx="7920235" cy="312650"/>
          </a:xfrm>
          <a:prstGeom prst="rect">
            <a:avLst/>
          </a:prstGeom>
          <a:noFill/>
        </p:spPr>
        <p:txBody>
          <a:bodyPr wrap="square">
            <a:spAutoFit/>
          </a:bodyPr>
          <a:lstStyle/>
          <a:p>
            <a:pPr algn="just">
              <a:lnSpc>
                <a:spcPct val="107000"/>
              </a:lnSpc>
              <a:spcAft>
                <a:spcPts val="800"/>
              </a:spcAft>
            </a:pP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Projections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models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selected</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to</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identify</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IDF curves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future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climate</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for</a:t>
            </a:r>
            <a:r>
              <a:rPr lang="es-ES" sz="1400" b="1" dirty="0">
                <a:latin typeface="Calibri" panose="020F0502020204030204" pitchFamily="34" charset="0"/>
                <a:ea typeface="Calibri" panose="020F0502020204030204" pitchFamily="34" charset="0"/>
                <a:cs typeface="Times New Roman" panose="02020603050405020304" pitchFamily="18" charset="0"/>
              </a:rPr>
              <a:t> RCP 8.5 </a:t>
            </a:r>
            <a:r>
              <a:rPr lang="es-ES" sz="1400" b="1" dirty="0" err="1">
                <a:latin typeface="Calibri" panose="020F0502020204030204" pitchFamily="34" charset="0"/>
                <a:ea typeface="Calibri" panose="020F0502020204030204" pitchFamily="34" charset="0"/>
                <a:cs typeface="Times New Roman" panose="02020603050405020304" pitchFamily="18" charset="0"/>
              </a:rPr>
              <a:t>scenario</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5888A4B7-EF0D-4D23-8E4C-FFBEBCF9B689}"/>
              </a:ext>
            </a:extLst>
          </p:cNvPr>
          <p:cNvSpPr txBox="1"/>
          <p:nvPr/>
        </p:nvSpPr>
        <p:spPr>
          <a:xfrm>
            <a:off x="6832121" y="2566170"/>
            <a:ext cx="2259832" cy="249684"/>
          </a:xfrm>
          <a:prstGeom prst="rect">
            <a:avLst/>
          </a:prstGeom>
          <a:noFill/>
        </p:spPr>
        <p:txBody>
          <a:bodyPr wrap="square">
            <a:spAutoFit/>
          </a:bodyPr>
          <a:lstStyle>
            <a:defPPr>
              <a:defRPr lang="fr-FR"/>
            </a:defPPr>
            <a:lvl1pPr marL="342900" lvl="0" indent="-342900" algn="just">
              <a:lnSpc>
                <a:spcPct val="107000"/>
              </a:lnSpc>
              <a:buFont typeface="Symbol" panose="05050102010706020507" pitchFamily="18" charset="2"/>
              <a:buChar char=""/>
              <a:defRPr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defRPr>
            </a:lvl1pPr>
          </a:lstStyle>
          <a:p>
            <a:r>
              <a:rPr lang="es-ES" sz="1000" dirty="0"/>
              <a:t>NOTES:</a:t>
            </a:r>
          </a:p>
        </p:txBody>
      </p:sp>
      <p:sp>
        <p:nvSpPr>
          <p:cNvPr id="8" name="CuadroTexto 7">
            <a:extLst>
              <a:ext uri="{FF2B5EF4-FFF2-40B4-BE49-F238E27FC236}">
                <a16:creationId xmlns:a16="http://schemas.microsoft.com/office/drawing/2014/main" id="{B8915929-0F27-4365-B85F-14B8812BE866}"/>
              </a:ext>
            </a:extLst>
          </p:cNvPr>
          <p:cNvSpPr txBox="1"/>
          <p:nvPr/>
        </p:nvSpPr>
        <p:spPr>
          <a:xfrm>
            <a:off x="6556093" y="2897044"/>
            <a:ext cx="2587907" cy="1938992"/>
          </a:xfrm>
          <a:prstGeom prst="rect">
            <a:avLst/>
          </a:prstGeom>
          <a:noFill/>
        </p:spPr>
        <p:txBody>
          <a:bodyPr wrap="square">
            <a:spAutoFit/>
          </a:bodyPr>
          <a:lstStyle/>
          <a:p>
            <a:pPr lvl="1">
              <a:buFont typeface="Wingdings" panose="05000000000000000000" pitchFamily="2" charset="2"/>
              <a:buChar char="Ø"/>
            </a:pPr>
            <a:r>
              <a:rPr lang="en-US" sz="1000" dirty="0"/>
              <a:t>  In many cases worst scenario is linked with medium term previsions. </a:t>
            </a:r>
          </a:p>
          <a:p>
            <a:pPr lvl="1"/>
            <a:endParaRPr lang="en-US" sz="1000" dirty="0"/>
          </a:p>
          <a:p>
            <a:pPr lvl="1">
              <a:buFont typeface="Wingdings" panose="05000000000000000000" pitchFamily="2" charset="2"/>
              <a:buChar char="Ø"/>
            </a:pPr>
            <a:r>
              <a:rPr lang="en-US" sz="1000" b="0" dirty="0"/>
              <a:t> The results are highly influenced by the temporal downscaling method used.</a:t>
            </a:r>
          </a:p>
          <a:p>
            <a:pPr lvl="1"/>
            <a:endParaRPr lang="en-US" sz="1000" b="0" dirty="0"/>
          </a:p>
          <a:p>
            <a:pPr lvl="1">
              <a:buFont typeface="Wingdings" panose="05000000000000000000" pitchFamily="2" charset="2"/>
              <a:buChar char="Ø"/>
            </a:pPr>
            <a:r>
              <a:rPr lang="en-US" sz="1000" dirty="0"/>
              <a:t> To determine the final value of intensity in the IDF curve, we will adopt the mean of values at near, medium and long term.</a:t>
            </a:r>
            <a:endParaRPr lang="es-ES" sz="1000" b="0" dirty="0"/>
          </a:p>
        </p:txBody>
      </p:sp>
      <p:sp>
        <p:nvSpPr>
          <p:cNvPr id="9" name="CuadroTexto 8">
            <a:extLst>
              <a:ext uri="{FF2B5EF4-FFF2-40B4-BE49-F238E27FC236}">
                <a16:creationId xmlns:a16="http://schemas.microsoft.com/office/drawing/2014/main" id="{A1B14475-35C0-4FCF-8DBF-1FEF18A13E99}"/>
              </a:ext>
            </a:extLst>
          </p:cNvPr>
          <p:cNvSpPr txBox="1"/>
          <p:nvPr/>
        </p:nvSpPr>
        <p:spPr>
          <a:xfrm>
            <a:off x="6914863" y="1208915"/>
            <a:ext cx="2393504" cy="312650"/>
          </a:xfrm>
          <a:prstGeom prst="rect">
            <a:avLst/>
          </a:prstGeom>
          <a:noFill/>
        </p:spPr>
        <p:txBody>
          <a:bodyPr wrap="square">
            <a:spAutoFit/>
          </a:bodyPr>
          <a:lstStyle/>
          <a:p>
            <a:pPr algn="just">
              <a:lnSpc>
                <a:spcPct val="107000"/>
              </a:lnSpc>
              <a:spcAft>
                <a:spcPts val="80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EUROCORDEX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experiments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0" name="CuadroTexto 9">
            <a:extLst>
              <a:ext uri="{FF2B5EF4-FFF2-40B4-BE49-F238E27FC236}">
                <a16:creationId xmlns:a16="http://schemas.microsoft.com/office/drawing/2014/main" id="{694BA51E-0760-4E9D-B5C6-453C30740AC4}"/>
              </a:ext>
            </a:extLst>
          </p:cNvPr>
          <p:cNvSpPr txBox="1"/>
          <p:nvPr/>
        </p:nvSpPr>
        <p:spPr>
          <a:xfrm>
            <a:off x="6817332" y="1525964"/>
            <a:ext cx="2393503" cy="908326"/>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E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CCCma-CanESM2_r1i1p1_CLMcom-CCLM4-8-17</a:t>
            </a:r>
            <a:r>
              <a:rPr lang="es-ES"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(T&lt;10 </a:t>
            </a:r>
            <a:r>
              <a:rPr lang="es-ES" sz="1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years</a:t>
            </a:r>
            <a:r>
              <a:rPr lang="es-E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MPI-M-MPI-ESM-LR_r1i1p1_CLMcom-ETH-COSMO-crCLIM-v1 </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(T&gt;= 10 </a:t>
            </a:r>
            <a:r>
              <a:rPr lang="es-ES" sz="1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years</a:t>
            </a:r>
            <a:r>
              <a:rPr lang="es-E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5A1ECC35-0401-4368-A1F3-09762B1F048F}"/>
              </a:ext>
            </a:extLst>
          </p:cNvPr>
          <p:cNvPicPr>
            <a:picLocks noChangeAspect="1"/>
          </p:cNvPicPr>
          <p:nvPr/>
        </p:nvPicPr>
        <p:blipFill>
          <a:blip r:embed="rId4"/>
          <a:stretch>
            <a:fillRect/>
          </a:stretch>
        </p:blipFill>
        <p:spPr>
          <a:xfrm>
            <a:off x="7668344" y="54182"/>
            <a:ext cx="1438438" cy="214236"/>
          </a:xfrm>
          <a:prstGeom prst="rect">
            <a:avLst/>
          </a:prstGeom>
        </p:spPr>
      </p:pic>
    </p:spTree>
    <p:extLst>
      <p:ext uri="{BB962C8B-B14F-4D97-AF65-F5344CB8AC3E}">
        <p14:creationId xmlns:p14="http://schemas.microsoft.com/office/powerpoint/2010/main" val="144067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6D4BB67-E1A5-4F0E-A59C-1EBAE6921E65}"/>
              </a:ext>
            </a:extLst>
          </p:cNvPr>
          <p:cNvSpPr txBox="1"/>
          <p:nvPr/>
        </p:nvSpPr>
        <p:spPr>
          <a:xfrm>
            <a:off x="395536" y="182966"/>
            <a:ext cx="7344816" cy="646331"/>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hourly</a:t>
            </a:r>
            <a:r>
              <a:rPr lang="es-ES" b="1" dirty="0">
                <a:solidFill>
                  <a:srgbClr val="00B050"/>
                </a:solidFill>
              </a:rPr>
              <a:t> </a:t>
            </a:r>
            <a:r>
              <a:rPr lang="es-ES" b="1" dirty="0" err="1">
                <a:solidFill>
                  <a:srgbClr val="00B050"/>
                </a:solidFill>
              </a:rPr>
              <a:t>resolution</a:t>
            </a:r>
            <a:r>
              <a:rPr lang="es-ES" b="1" dirty="0">
                <a:solidFill>
                  <a:srgbClr val="00B050"/>
                </a:solidFill>
              </a:rPr>
              <a:t>: IDF curves </a:t>
            </a:r>
            <a:r>
              <a:rPr lang="es-ES" b="1" dirty="0" err="1">
                <a:solidFill>
                  <a:srgbClr val="00B050"/>
                </a:solidFill>
              </a:rPr>
              <a:t>for</a:t>
            </a:r>
            <a:r>
              <a:rPr lang="es-ES" b="1" dirty="0">
                <a:solidFill>
                  <a:srgbClr val="00B050"/>
                </a:solidFill>
              </a:rPr>
              <a:t> </a:t>
            </a:r>
            <a:r>
              <a:rPr lang="es-ES" b="1" dirty="0" err="1">
                <a:solidFill>
                  <a:srgbClr val="00B050"/>
                </a:solidFill>
              </a:rPr>
              <a:t>the</a:t>
            </a:r>
            <a:r>
              <a:rPr lang="es-ES" b="1" dirty="0">
                <a:solidFill>
                  <a:srgbClr val="00B050"/>
                </a:solidFill>
              </a:rPr>
              <a:t> future </a:t>
            </a:r>
            <a:r>
              <a:rPr lang="es-ES" b="1" dirty="0" err="1">
                <a:solidFill>
                  <a:srgbClr val="00B050"/>
                </a:solidFill>
              </a:rPr>
              <a:t>climate</a:t>
            </a:r>
            <a:endParaRPr lang="es-ES" b="1" dirty="0">
              <a:solidFill>
                <a:srgbClr val="00B050"/>
              </a:solidFill>
            </a:endParaRPr>
          </a:p>
        </p:txBody>
      </p:sp>
      <p:sp>
        <p:nvSpPr>
          <p:cNvPr id="5" name="CuadroTexto 4">
            <a:extLst>
              <a:ext uri="{FF2B5EF4-FFF2-40B4-BE49-F238E27FC236}">
                <a16:creationId xmlns:a16="http://schemas.microsoft.com/office/drawing/2014/main" id="{42120753-A7A2-4099-B7D9-CE5BE249FB80}"/>
              </a:ext>
            </a:extLst>
          </p:cNvPr>
          <p:cNvSpPr txBox="1"/>
          <p:nvPr/>
        </p:nvSpPr>
        <p:spPr>
          <a:xfrm>
            <a:off x="191380" y="847521"/>
            <a:ext cx="7920235" cy="312650"/>
          </a:xfrm>
          <a:prstGeom prst="rect">
            <a:avLst/>
          </a:prstGeom>
          <a:noFill/>
        </p:spPr>
        <p:txBody>
          <a:bodyPr wrap="square">
            <a:spAutoFit/>
          </a:bodyPr>
          <a:lstStyle/>
          <a:p>
            <a:pPr algn="just">
              <a:lnSpc>
                <a:spcPct val="107000"/>
              </a:lnSpc>
              <a:spcAft>
                <a:spcPts val="800"/>
              </a:spcAft>
            </a:pP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Projections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models</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selected</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to</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identify</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IDF curves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of</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future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climate</a:t>
            </a:r>
            <a:r>
              <a:rPr lang="es-ES" sz="1400" b="1" dirty="0">
                <a:latin typeface="Calibri" panose="020F0502020204030204" pitchFamily="34" charset="0"/>
                <a:ea typeface="Calibri" panose="020F0502020204030204" pitchFamily="34" charset="0"/>
                <a:cs typeface="Times New Roman" panose="02020603050405020304" pitchFamily="18" charset="0"/>
              </a:rPr>
              <a:t> </a:t>
            </a:r>
            <a:r>
              <a:rPr lang="es-ES" sz="1400" b="1" dirty="0" err="1">
                <a:latin typeface="Calibri" panose="020F0502020204030204" pitchFamily="34" charset="0"/>
                <a:ea typeface="Calibri" panose="020F0502020204030204" pitchFamily="34" charset="0"/>
                <a:cs typeface="Times New Roman" panose="02020603050405020304" pitchFamily="18" charset="0"/>
              </a:rPr>
              <a:t>for</a:t>
            </a:r>
            <a:r>
              <a:rPr lang="es-ES" sz="1400" b="1" dirty="0">
                <a:latin typeface="Calibri" panose="020F0502020204030204" pitchFamily="34" charset="0"/>
                <a:ea typeface="Calibri" panose="020F0502020204030204" pitchFamily="34" charset="0"/>
                <a:cs typeface="Times New Roman" panose="02020603050405020304" pitchFamily="18" charset="0"/>
              </a:rPr>
              <a:t> SSP2-4.5 </a:t>
            </a:r>
            <a:r>
              <a:rPr lang="es-ES" sz="1400" b="1" dirty="0" err="1">
                <a:latin typeface="Calibri" panose="020F0502020204030204" pitchFamily="34" charset="0"/>
                <a:ea typeface="Calibri" panose="020F0502020204030204" pitchFamily="34" charset="0"/>
                <a:cs typeface="Times New Roman" panose="02020603050405020304" pitchFamily="18" charset="0"/>
              </a:rPr>
              <a:t>scenario</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5A1ECC35-0401-4368-A1F3-09762B1F048F}"/>
              </a:ext>
            </a:extLst>
          </p:cNvPr>
          <p:cNvPicPr>
            <a:picLocks noChangeAspect="1"/>
          </p:cNvPicPr>
          <p:nvPr/>
        </p:nvPicPr>
        <p:blipFill>
          <a:blip r:embed="rId2"/>
          <a:stretch>
            <a:fillRect/>
          </a:stretch>
        </p:blipFill>
        <p:spPr>
          <a:xfrm>
            <a:off x="7668344" y="54182"/>
            <a:ext cx="1438438" cy="214236"/>
          </a:xfrm>
          <a:prstGeom prst="rect">
            <a:avLst/>
          </a:prstGeom>
        </p:spPr>
      </p:pic>
      <p:pic>
        <p:nvPicPr>
          <p:cNvPr id="3" name="Imagen 2">
            <a:extLst>
              <a:ext uri="{FF2B5EF4-FFF2-40B4-BE49-F238E27FC236}">
                <a16:creationId xmlns:a16="http://schemas.microsoft.com/office/drawing/2014/main" id="{EFD21544-4AA1-44A6-848F-914AEC7014EB}"/>
              </a:ext>
            </a:extLst>
          </p:cNvPr>
          <p:cNvPicPr>
            <a:picLocks noChangeAspect="1"/>
          </p:cNvPicPr>
          <p:nvPr/>
        </p:nvPicPr>
        <p:blipFill>
          <a:blip r:embed="rId3"/>
          <a:stretch>
            <a:fillRect/>
          </a:stretch>
        </p:blipFill>
        <p:spPr>
          <a:xfrm>
            <a:off x="163669" y="1926250"/>
            <a:ext cx="2900391" cy="1291001"/>
          </a:xfrm>
          <a:prstGeom prst="rect">
            <a:avLst/>
          </a:prstGeom>
        </p:spPr>
      </p:pic>
      <p:pic>
        <p:nvPicPr>
          <p:cNvPr id="6" name="Imagen 5">
            <a:extLst>
              <a:ext uri="{FF2B5EF4-FFF2-40B4-BE49-F238E27FC236}">
                <a16:creationId xmlns:a16="http://schemas.microsoft.com/office/drawing/2014/main" id="{A4877C53-8B39-483E-BBBC-C09E93EEA123}"/>
              </a:ext>
            </a:extLst>
          </p:cNvPr>
          <p:cNvPicPr>
            <a:picLocks noChangeAspect="1"/>
          </p:cNvPicPr>
          <p:nvPr/>
        </p:nvPicPr>
        <p:blipFill>
          <a:blip r:embed="rId4"/>
          <a:stretch>
            <a:fillRect/>
          </a:stretch>
        </p:blipFill>
        <p:spPr>
          <a:xfrm>
            <a:off x="3120944" y="1926249"/>
            <a:ext cx="2910568" cy="1291001"/>
          </a:xfrm>
          <a:prstGeom prst="rect">
            <a:avLst/>
          </a:prstGeom>
        </p:spPr>
      </p:pic>
      <p:pic>
        <p:nvPicPr>
          <p:cNvPr id="11" name="Imagen 10">
            <a:extLst>
              <a:ext uri="{FF2B5EF4-FFF2-40B4-BE49-F238E27FC236}">
                <a16:creationId xmlns:a16="http://schemas.microsoft.com/office/drawing/2014/main" id="{4BF73C90-CABA-4946-B0D6-2F7DC1D1DDCD}"/>
              </a:ext>
            </a:extLst>
          </p:cNvPr>
          <p:cNvPicPr>
            <a:picLocks noChangeAspect="1"/>
          </p:cNvPicPr>
          <p:nvPr/>
        </p:nvPicPr>
        <p:blipFill>
          <a:blip r:embed="rId5"/>
          <a:stretch>
            <a:fillRect/>
          </a:stretch>
        </p:blipFill>
        <p:spPr>
          <a:xfrm>
            <a:off x="6088396" y="1926248"/>
            <a:ext cx="2910570" cy="1291002"/>
          </a:xfrm>
          <a:prstGeom prst="rect">
            <a:avLst/>
          </a:prstGeom>
        </p:spPr>
      </p:pic>
      <p:pic>
        <p:nvPicPr>
          <p:cNvPr id="12" name="Imagen 11">
            <a:extLst>
              <a:ext uri="{FF2B5EF4-FFF2-40B4-BE49-F238E27FC236}">
                <a16:creationId xmlns:a16="http://schemas.microsoft.com/office/drawing/2014/main" id="{BD44AF69-4560-49D5-A676-C2B53C3E8BED}"/>
              </a:ext>
            </a:extLst>
          </p:cNvPr>
          <p:cNvPicPr>
            <a:picLocks noChangeAspect="1"/>
          </p:cNvPicPr>
          <p:nvPr/>
        </p:nvPicPr>
        <p:blipFill>
          <a:blip r:embed="rId6"/>
          <a:stretch>
            <a:fillRect/>
          </a:stretch>
        </p:blipFill>
        <p:spPr>
          <a:xfrm>
            <a:off x="163669" y="3284656"/>
            <a:ext cx="2910568" cy="1291001"/>
          </a:xfrm>
          <a:prstGeom prst="rect">
            <a:avLst/>
          </a:prstGeom>
        </p:spPr>
      </p:pic>
      <p:pic>
        <p:nvPicPr>
          <p:cNvPr id="13" name="Imagen 12">
            <a:extLst>
              <a:ext uri="{FF2B5EF4-FFF2-40B4-BE49-F238E27FC236}">
                <a16:creationId xmlns:a16="http://schemas.microsoft.com/office/drawing/2014/main" id="{DB7E074E-06D1-45CF-8AC9-1AE60ECC7F29}"/>
              </a:ext>
            </a:extLst>
          </p:cNvPr>
          <p:cNvPicPr>
            <a:picLocks noChangeAspect="1"/>
          </p:cNvPicPr>
          <p:nvPr/>
        </p:nvPicPr>
        <p:blipFill>
          <a:blip r:embed="rId7"/>
          <a:stretch>
            <a:fillRect/>
          </a:stretch>
        </p:blipFill>
        <p:spPr>
          <a:xfrm>
            <a:off x="3120944" y="3284656"/>
            <a:ext cx="2910568" cy="1297640"/>
          </a:xfrm>
          <a:prstGeom prst="rect">
            <a:avLst/>
          </a:prstGeom>
        </p:spPr>
      </p:pic>
      <p:pic>
        <p:nvPicPr>
          <p:cNvPr id="14" name="Imagen 13">
            <a:extLst>
              <a:ext uri="{FF2B5EF4-FFF2-40B4-BE49-F238E27FC236}">
                <a16:creationId xmlns:a16="http://schemas.microsoft.com/office/drawing/2014/main" id="{C22A0A99-DC18-407B-B3F5-A592BDB7461D}"/>
              </a:ext>
            </a:extLst>
          </p:cNvPr>
          <p:cNvPicPr>
            <a:picLocks noChangeAspect="1"/>
          </p:cNvPicPr>
          <p:nvPr/>
        </p:nvPicPr>
        <p:blipFill>
          <a:blip r:embed="rId8"/>
          <a:stretch>
            <a:fillRect/>
          </a:stretch>
        </p:blipFill>
        <p:spPr>
          <a:xfrm>
            <a:off x="6088396" y="3284656"/>
            <a:ext cx="2910569" cy="1293586"/>
          </a:xfrm>
          <a:prstGeom prst="rect">
            <a:avLst/>
          </a:prstGeom>
        </p:spPr>
      </p:pic>
    </p:spTree>
    <p:extLst>
      <p:ext uri="{BB962C8B-B14F-4D97-AF65-F5344CB8AC3E}">
        <p14:creationId xmlns:p14="http://schemas.microsoft.com/office/powerpoint/2010/main" val="4044087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A4708F2-8F0E-4C0E-98A4-832F8E784D56}"/>
              </a:ext>
            </a:extLst>
          </p:cNvPr>
          <p:cNvSpPr txBox="1"/>
          <p:nvPr/>
        </p:nvSpPr>
        <p:spPr>
          <a:xfrm>
            <a:off x="395536" y="182966"/>
            <a:ext cx="7344816" cy="646331"/>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hourly</a:t>
            </a:r>
            <a:r>
              <a:rPr lang="es-ES" b="1" dirty="0">
                <a:solidFill>
                  <a:srgbClr val="00B050"/>
                </a:solidFill>
              </a:rPr>
              <a:t> </a:t>
            </a:r>
            <a:r>
              <a:rPr lang="es-ES" b="1" dirty="0" err="1">
                <a:solidFill>
                  <a:srgbClr val="00B050"/>
                </a:solidFill>
              </a:rPr>
              <a:t>resolution</a:t>
            </a:r>
            <a:r>
              <a:rPr lang="es-ES" b="1" dirty="0">
                <a:solidFill>
                  <a:srgbClr val="00B050"/>
                </a:solidFill>
              </a:rPr>
              <a:t>: IDF curves </a:t>
            </a:r>
            <a:r>
              <a:rPr lang="es-ES" b="1" dirty="0" err="1">
                <a:solidFill>
                  <a:srgbClr val="00B050"/>
                </a:solidFill>
              </a:rPr>
              <a:t>for</a:t>
            </a:r>
            <a:r>
              <a:rPr lang="es-ES" b="1" dirty="0">
                <a:solidFill>
                  <a:srgbClr val="00B050"/>
                </a:solidFill>
              </a:rPr>
              <a:t> </a:t>
            </a:r>
            <a:r>
              <a:rPr lang="es-ES" b="1" dirty="0" err="1">
                <a:solidFill>
                  <a:srgbClr val="00B050"/>
                </a:solidFill>
              </a:rPr>
              <a:t>the</a:t>
            </a:r>
            <a:r>
              <a:rPr lang="es-ES" b="1" dirty="0">
                <a:solidFill>
                  <a:srgbClr val="00B050"/>
                </a:solidFill>
              </a:rPr>
              <a:t> future </a:t>
            </a:r>
            <a:r>
              <a:rPr lang="es-ES" b="1" dirty="0" err="1">
                <a:solidFill>
                  <a:srgbClr val="00B050"/>
                </a:solidFill>
              </a:rPr>
              <a:t>climate</a:t>
            </a:r>
            <a:endParaRPr lang="es-ES" b="1" dirty="0">
              <a:solidFill>
                <a:srgbClr val="00B050"/>
              </a:solidFill>
            </a:endParaRPr>
          </a:p>
        </p:txBody>
      </p:sp>
      <p:sp>
        <p:nvSpPr>
          <p:cNvPr id="8" name="CuadroTexto 7">
            <a:extLst>
              <a:ext uri="{FF2B5EF4-FFF2-40B4-BE49-F238E27FC236}">
                <a16:creationId xmlns:a16="http://schemas.microsoft.com/office/drawing/2014/main" id="{D2E48B5F-51FD-4F48-BFE8-7E199839E01F}"/>
              </a:ext>
            </a:extLst>
          </p:cNvPr>
          <p:cNvSpPr txBox="1"/>
          <p:nvPr/>
        </p:nvSpPr>
        <p:spPr>
          <a:xfrm>
            <a:off x="191380" y="847521"/>
            <a:ext cx="7920235" cy="312650"/>
          </a:xfrm>
          <a:prstGeom prst="rect">
            <a:avLst/>
          </a:prstGeom>
          <a:noFill/>
        </p:spPr>
        <p:txBody>
          <a:bodyPr wrap="square">
            <a:spAutoFit/>
          </a:bodyPr>
          <a:lstStyle/>
          <a:p>
            <a:pPr algn="just">
              <a:lnSpc>
                <a:spcPct val="107000"/>
              </a:lnSpc>
              <a:spcAft>
                <a:spcPts val="80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Final IDF curve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adopted</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for</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the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future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climate</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and future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design</a:t>
            </a:r>
            <a:r>
              <a:rPr lang="es-ES" sz="1400" b="1" dirty="0">
                <a:effectLst/>
                <a:latin typeface="Calibri" panose="020F0502020204030204" pitchFamily="34" charset="0"/>
                <a:ea typeface="Calibri" panose="020F0502020204030204" pitchFamily="34" charset="0"/>
                <a:cs typeface="Times New Roman" panose="02020603050405020304" pitchFamily="18" charset="0"/>
              </a:rPr>
              <a:t> </a:t>
            </a:r>
            <a:r>
              <a:rPr lang="es-ES" sz="1400" b="1" dirty="0" err="1">
                <a:effectLst/>
                <a:latin typeface="Calibri" panose="020F0502020204030204" pitchFamily="34" charset="0"/>
                <a:ea typeface="Calibri" panose="020F0502020204030204" pitchFamily="34" charset="0"/>
                <a:cs typeface="Times New Roman" panose="02020603050405020304" pitchFamily="18" charset="0"/>
              </a:rPr>
              <a:t>hydrogram</a:t>
            </a:r>
            <a:r>
              <a:rPr lang="es-ES" sz="1400" b="1"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5" name="Imagen 4">
            <a:extLst>
              <a:ext uri="{FF2B5EF4-FFF2-40B4-BE49-F238E27FC236}">
                <a16:creationId xmlns:a16="http://schemas.microsoft.com/office/drawing/2014/main" id="{EB2CF060-FB52-4695-AAD6-C3B5AFFC51A1}"/>
              </a:ext>
            </a:extLst>
          </p:cNvPr>
          <p:cNvPicPr>
            <a:picLocks noChangeAspect="1"/>
          </p:cNvPicPr>
          <p:nvPr/>
        </p:nvPicPr>
        <p:blipFill>
          <a:blip r:embed="rId2"/>
          <a:stretch>
            <a:fillRect/>
          </a:stretch>
        </p:blipFill>
        <p:spPr>
          <a:xfrm>
            <a:off x="77263" y="1421816"/>
            <a:ext cx="6394011" cy="3384376"/>
          </a:xfrm>
          <a:prstGeom prst="rect">
            <a:avLst/>
          </a:prstGeom>
        </p:spPr>
      </p:pic>
      <p:sp>
        <p:nvSpPr>
          <p:cNvPr id="10" name="CuadroTexto 9">
            <a:extLst>
              <a:ext uri="{FF2B5EF4-FFF2-40B4-BE49-F238E27FC236}">
                <a16:creationId xmlns:a16="http://schemas.microsoft.com/office/drawing/2014/main" id="{6C3F4D57-6742-4650-8227-21642FBF83FF}"/>
              </a:ext>
            </a:extLst>
          </p:cNvPr>
          <p:cNvSpPr txBox="1"/>
          <p:nvPr/>
        </p:nvSpPr>
        <p:spPr>
          <a:xfrm>
            <a:off x="6625443" y="2210549"/>
            <a:ext cx="2434772" cy="707886"/>
          </a:xfrm>
          <a:prstGeom prst="rect">
            <a:avLst/>
          </a:prstGeom>
          <a:noFill/>
        </p:spPr>
        <p:txBody>
          <a:bodyPr wrap="square" rtlCol="0">
            <a:spAutoFit/>
          </a:bodyPr>
          <a:lstStyle/>
          <a:p>
            <a:pPr marL="171450" indent="-171450" algn="just">
              <a:buFont typeface="Wingdings" panose="05000000000000000000" pitchFamily="2" charset="2"/>
              <a:buChar char="§"/>
            </a:pPr>
            <a:r>
              <a:rPr lang="es-ES" sz="1000" dirty="0" err="1"/>
              <a:t>For</a:t>
            </a:r>
            <a:r>
              <a:rPr lang="es-ES" sz="1000" dirty="0"/>
              <a:t> </a:t>
            </a:r>
            <a:r>
              <a:rPr lang="es-ES" sz="1000" dirty="0" err="1"/>
              <a:t>return</a:t>
            </a:r>
            <a:r>
              <a:rPr lang="es-ES" sz="1000" dirty="0"/>
              <a:t> </a:t>
            </a:r>
            <a:r>
              <a:rPr lang="es-ES" sz="1000" dirty="0" err="1"/>
              <a:t>period</a:t>
            </a:r>
            <a:r>
              <a:rPr lang="es-ES" sz="1000" dirty="0"/>
              <a:t> </a:t>
            </a:r>
            <a:r>
              <a:rPr lang="es-ES" sz="1000" dirty="0" err="1"/>
              <a:t>under</a:t>
            </a:r>
            <a:r>
              <a:rPr lang="es-ES" sz="1000" dirty="0"/>
              <a:t> T25 </a:t>
            </a:r>
            <a:r>
              <a:rPr lang="es-ES" sz="1000" dirty="0" err="1"/>
              <a:t>we</a:t>
            </a:r>
            <a:r>
              <a:rPr lang="es-ES" sz="1000" dirty="0"/>
              <a:t> can </a:t>
            </a:r>
            <a:r>
              <a:rPr lang="es-ES" sz="1000" dirty="0" err="1"/>
              <a:t>consider</a:t>
            </a:r>
            <a:r>
              <a:rPr lang="es-ES" sz="1000" dirty="0"/>
              <a:t> </a:t>
            </a:r>
            <a:r>
              <a:rPr lang="es-ES" sz="1000" dirty="0" err="1"/>
              <a:t>that</a:t>
            </a:r>
            <a:r>
              <a:rPr lang="es-ES" sz="1000" dirty="0"/>
              <a:t> </a:t>
            </a:r>
            <a:r>
              <a:rPr lang="es-ES" sz="1000" dirty="0" err="1"/>
              <a:t>the</a:t>
            </a:r>
            <a:r>
              <a:rPr lang="es-ES" sz="1000" dirty="0"/>
              <a:t> </a:t>
            </a:r>
            <a:r>
              <a:rPr lang="es-ES" sz="1000" dirty="0" err="1"/>
              <a:t>present</a:t>
            </a:r>
            <a:r>
              <a:rPr lang="es-ES" sz="1000" dirty="0"/>
              <a:t> IDF curves can be representative </a:t>
            </a:r>
            <a:r>
              <a:rPr lang="es-ES" sz="1000" dirty="0" err="1"/>
              <a:t>for</a:t>
            </a:r>
            <a:r>
              <a:rPr lang="es-ES" sz="1000" dirty="0"/>
              <a:t> </a:t>
            </a:r>
            <a:r>
              <a:rPr lang="es-ES" sz="1000" dirty="0" err="1"/>
              <a:t>the</a:t>
            </a:r>
            <a:r>
              <a:rPr lang="es-ES" sz="1000" dirty="0"/>
              <a:t> future </a:t>
            </a:r>
            <a:r>
              <a:rPr lang="es-ES" sz="1000" dirty="0" err="1"/>
              <a:t>climate</a:t>
            </a:r>
            <a:endParaRPr lang="es-ES" sz="1000" dirty="0"/>
          </a:p>
        </p:txBody>
      </p:sp>
      <p:sp>
        <p:nvSpPr>
          <p:cNvPr id="12" name="CuadroTexto 11">
            <a:extLst>
              <a:ext uri="{FF2B5EF4-FFF2-40B4-BE49-F238E27FC236}">
                <a16:creationId xmlns:a16="http://schemas.microsoft.com/office/drawing/2014/main" id="{D76CF7FA-A128-4914-9552-CEA499650A32}"/>
              </a:ext>
            </a:extLst>
          </p:cNvPr>
          <p:cNvSpPr txBox="1"/>
          <p:nvPr/>
        </p:nvSpPr>
        <p:spPr>
          <a:xfrm>
            <a:off x="6485101" y="1369915"/>
            <a:ext cx="1637928" cy="369332"/>
          </a:xfrm>
          <a:prstGeom prst="rect">
            <a:avLst/>
          </a:prstGeom>
          <a:noFill/>
        </p:spPr>
        <p:txBody>
          <a:bodyPr wrap="square">
            <a:spAutoFit/>
          </a:bodyPr>
          <a:lstStyle/>
          <a:p>
            <a:r>
              <a:rPr lang="es-ES" dirty="0" err="1"/>
              <a:t>Conclusions</a:t>
            </a:r>
            <a:r>
              <a:rPr lang="es-ES" dirty="0"/>
              <a:t>:</a:t>
            </a:r>
          </a:p>
        </p:txBody>
      </p:sp>
      <p:sp>
        <p:nvSpPr>
          <p:cNvPr id="13" name="CuadroTexto 12">
            <a:extLst>
              <a:ext uri="{FF2B5EF4-FFF2-40B4-BE49-F238E27FC236}">
                <a16:creationId xmlns:a16="http://schemas.microsoft.com/office/drawing/2014/main" id="{DD2AA93B-EDE1-406C-A3C6-BCEDB8E1E0CE}"/>
              </a:ext>
            </a:extLst>
          </p:cNvPr>
          <p:cNvSpPr txBox="1"/>
          <p:nvPr/>
        </p:nvSpPr>
        <p:spPr>
          <a:xfrm>
            <a:off x="6625444" y="3027025"/>
            <a:ext cx="2434771" cy="861774"/>
          </a:xfrm>
          <a:prstGeom prst="rect">
            <a:avLst/>
          </a:prstGeom>
          <a:noFill/>
        </p:spPr>
        <p:txBody>
          <a:bodyPr wrap="square" rtlCol="0">
            <a:spAutoFit/>
          </a:bodyPr>
          <a:lstStyle/>
          <a:p>
            <a:pPr marL="171450" indent="-171450" algn="just">
              <a:buFont typeface="Wingdings" panose="05000000000000000000" pitchFamily="2" charset="2"/>
              <a:buChar char="§"/>
            </a:pPr>
            <a:r>
              <a:rPr lang="es-ES" sz="1000" dirty="0" err="1"/>
              <a:t>For</a:t>
            </a:r>
            <a:r>
              <a:rPr lang="es-ES" sz="1000" dirty="0"/>
              <a:t> </a:t>
            </a:r>
            <a:r>
              <a:rPr lang="es-ES" sz="1000" dirty="0" err="1"/>
              <a:t>return</a:t>
            </a:r>
            <a:r>
              <a:rPr lang="es-ES" sz="1000" dirty="0"/>
              <a:t> </a:t>
            </a:r>
            <a:r>
              <a:rPr lang="es-ES" sz="1000" dirty="0" err="1"/>
              <a:t>period</a:t>
            </a:r>
            <a:r>
              <a:rPr lang="es-ES" sz="1000" dirty="0"/>
              <a:t> </a:t>
            </a:r>
            <a:r>
              <a:rPr lang="es-ES" sz="1000" dirty="0" err="1"/>
              <a:t>above</a:t>
            </a:r>
            <a:r>
              <a:rPr lang="es-ES" sz="1000" dirty="0"/>
              <a:t> </a:t>
            </a:r>
            <a:r>
              <a:rPr lang="es-ES" sz="1000" dirty="0" err="1"/>
              <a:t>it</a:t>
            </a:r>
            <a:r>
              <a:rPr lang="es-ES" sz="1000" dirty="0"/>
              <a:t> </a:t>
            </a:r>
            <a:r>
              <a:rPr lang="es-ES" sz="1000" dirty="0" err="1"/>
              <a:t>will</a:t>
            </a:r>
            <a:r>
              <a:rPr lang="es-ES" sz="1000" dirty="0"/>
              <a:t> be </a:t>
            </a:r>
            <a:r>
              <a:rPr lang="es-ES" sz="1000" dirty="0" err="1"/>
              <a:t>necessary</a:t>
            </a:r>
            <a:r>
              <a:rPr lang="es-ES" sz="1000" dirty="0"/>
              <a:t> </a:t>
            </a:r>
            <a:r>
              <a:rPr lang="es-ES" sz="1000" dirty="0" err="1"/>
              <a:t>to</a:t>
            </a:r>
            <a:r>
              <a:rPr lang="es-ES" sz="1000" dirty="0"/>
              <a:t> </a:t>
            </a:r>
            <a:r>
              <a:rPr lang="es-ES" sz="1000" dirty="0" err="1"/>
              <a:t>update</a:t>
            </a:r>
            <a:r>
              <a:rPr lang="es-ES" sz="1000" dirty="0"/>
              <a:t> </a:t>
            </a:r>
            <a:r>
              <a:rPr lang="es-ES" sz="1000" dirty="0" err="1"/>
              <a:t>the</a:t>
            </a:r>
            <a:r>
              <a:rPr lang="es-ES" sz="1000" dirty="0"/>
              <a:t> IDF curves in </a:t>
            </a:r>
            <a:r>
              <a:rPr lang="es-ES" sz="1000" dirty="0" err="1"/>
              <a:t>order</a:t>
            </a:r>
            <a:r>
              <a:rPr lang="es-ES" sz="1000" dirty="0"/>
              <a:t> </a:t>
            </a:r>
            <a:r>
              <a:rPr lang="es-ES" sz="1000" dirty="0" err="1"/>
              <a:t>to</a:t>
            </a:r>
            <a:r>
              <a:rPr lang="es-ES" sz="1000" dirty="0"/>
              <a:t> </a:t>
            </a:r>
            <a:r>
              <a:rPr lang="es-ES" sz="1000" dirty="0" err="1"/>
              <a:t>prevent</a:t>
            </a:r>
            <a:r>
              <a:rPr lang="es-ES" sz="1000" dirty="0"/>
              <a:t> posible </a:t>
            </a:r>
            <a:r>
              <a:rPr lang="es-ES" sz="1000" dirty="0" err="1"/>
              <a:t>increases</a:t>
            </a:r>
            <a:r>
              <a:rPr lang="es-ES" sz="1000" dirty="0"/>
              <a:t> </a:t>
            </a:r>
            <a:r>
              <a:rPr lang="es-ES" sz="1000" dirty="0" err="1"/>
              <a:t>on</a:t>
            </a:r>
            <a:r>
              <a:rPr lang="es-ES" sz="1000" dirty="0"/>
              <a:t> </a:t>
            </a:r>
            <a:r>
              <a:rPr lang="es-ES" sz="1000" dirty="0" err="1"/>
              <a:t>the</a:t>
            </a:r>
            <a:r>
              <a:rPr lang="es-ES" sz="1000" dirty="0"/>
              <a:t> extreme </a:t>
            </a:r>
            <a:r>
              <a:rPr lang="es-ES" sz="1000" dirty="0" err="1"/>
              <a:t>rainfalls</a:t>
            </a:r>
            <a:r>
              <a:rPr lang="es-ES" sz="1000" dirty="0"/>
              <a:t>, </a:t>
            </a:r>
            <a:r>
              <a:rPr lang="es-ES" sz="1000" dirty="0" err="1"/>
              <a:t>biggers</a:t>
            </a:r>
            <a:r>
              <a:rPr lang="es-ES" sz="1000" dirty="0"/>
              <a:t> as </a:t>
            </a:r>
            <a:r>
              <a:rPr lang="es-ES" sz="1000" dirty="0" err="1"/>
              <a:t>big</a:t>
            </a:r>
            <a:r>
              <a:rPr lang="es-ES" sz="1000" dirty="0"/>
              <a:t> </a:t>
            </a:r>
            <a:r>
              <a:rPr lang="es-ES" sz="1000" dirty="0" err="1"/>
              <a:t>is</a:t>
            </a:r>
            <a:r>
              <a:rPr lang="es-ES" sz="1000" dirty="0"/>
              <a:t> </a:t>
            </a:r>
            <a:r>
              <a:rPr lang="es-ES" sz="1000" dirty="0" err="1"/>
              <a:t>the</a:t>
            </a:r>
            <a:r>
              <a:rPr lang="es-ES" sz="1000" dirty="0"/>
              <a:t> </a:t>
            </a:r>
            <a:r>
              <a:rPr lang="es-ES" sz="1000" dirty="0" err="1"/>
              <a:t>return</a:t>
            </a:r>
            <a:r>
              <a:rPr lang="es-ES" sz="1000" dirty="0"/>
              <a:t> </a:t>
            </a:r>
            <a:r>
              <a:rPr lang="es-ES" sz="1000" dirty="0" err="1"/>
              <a:t>period</a:t>
            </a:r>
            <a:r>
              <a:rPr lang="es-ES" sz="1000" dirty="0"/>
              <a:t>.</a:t>
            </a:r>
          </a:p>
        </p:txBody>
      </p:sp>
      <p:sp>
        <p:nvSpPr>
          <p:cNvPr id="16" name="CuadroTexto 15">
            <a:extLst>
              <a:ext uri="{FF2B5EF4-FFF2-40B4-BE49-F238E27FC236}">
                <a16:creationId xmlns:a16="http://schemas.microsoft.com/office/drawing/2014/main" id="{7275E61C-5DB5-4471-92CA-F26F120B6FD0}"/>
              </a:ext>
            </a:extLst>
          </p:cNvPr>
          <p:cNvSpPr txBox="1"/>
          <p:nvPr/>
        </p:nvSpPr>
        <p:spPr>
          <a:xfrm>
            <a:off x="6481980" y="1779662"/>
            <a:ext cx="2679108" cy="430887"/>
          </a:xfrm>
          <a:prstGeom prst="rect">
            <a:avLst/>
          </a:prstGeom>
          <a:noFill/>
        </p:spPr>
        <p:txBody>
          <a:bodyPr wrap="square" rtlCol="0">
            <a:spAutoFit/>
          </a:bodyPr>
          <a:lstStyle/>
          <a:p>
            <a:pPr marL="171450" indent="-171450">
              <a:buFont typeface="Wingdings" panose="05000000000000000000" pitchFamily="2" charset="2"/>
              <a:buChar char="q"/>
            </a:pPr>
            <a:r>
              <a:rPr lang="es-ES" sz="1100" dirty="0" err="1"/>
              <a:t>Considering</a:t>
            </a:r>
            <a:r>
              <a:rPr lang="es-ES" sz="1100" dirty="0"/>
              <a:t> a </a:t>
            </a:r>
            <a:r>
              <a:rPr lang="es-ES" sz="1100" dirty="0" err="1"/>
              <a:t>scenario</a:t>
            </a:r>
            <a:r>
              <a:rPr lang="es-ES" sz="1100" dirty="0"/>
              <a:t> </a:t>
            </a:r>
            <a:r>
              <a:rPr lang="es-ES" sz="1100" dirty="0" err="1"/>
              <a:t>of</a:t>
            </a:r>
            <a:r>
              <a:rPr lang="es-ES" sz="1100" dirty="0"/>
              <a:t> intense </a:t>
            </a:r>
            <a:r>
              <a:rPr lang="es-ES" sz="1100" dirty="0" err="1"/>
              <a:t>climate</a:t>
            </a:r>
            <a:r>
              <a:rPr lang="es-ES" sz="1100" dirty="0"/>
              <a:t> </a:t>
            </a:r>
            <a:r>
              <a:rPr lang="es-ES" sz="1100" dirty="0" err="1"/>
              <a:t>change</a:t>
            </a:r>
            <a:r>
              <a:rPr lang="es-ES" sz="1100" dirty="0"/>
              <a:t>: </a:t>
            </a:r>
          </a:p>
        </p:txBody>
      </p:sp>
      <p:pic>
        <p:nvPicPr>
          <p:cNvPr id="20" name="Imagen 19">
            <a:extLst>
              <a:ext uri="{FF2B5EF4-FFF2-40B4-BE49-F238E27FC236}">
                <a16:creationId xmlns:a16="http://schemas.microsoft.com/office/drawing/2014/main" id="{74830940-64D8-4B69-98AF-F0549E5FB18B}"/>
              </a:ext>
            </a:extLst>
          </p:cNvPr>
          <p:cNvPicPr>
            <a:picLocks noChangeAspect="1"/>
          </p:cNvPicPr>
          <p:nvPr/>
        </p:nvPicPr>
        <p:blipFill>
          <a:blip r:embed="rId3"/>
          <a:stretch>
            <a:fillRect/>
          </a:stretch>
        </p:blipFill>
        <p:spPr>
          <a:xfrm>
            <a:off x="7668344" y="54182"/>
            <a:ext cx="1438438" cy="214236"/>
          </a:xfrm>
          <a:prstGeom prst="rect">
            <a:avLst/>
          </a:prstGeom>
        </p:spPr>
      </p:pic>
    </p:spTree>
    <p:extLst>
      <p:ext uri="{BB962C8B-B14F-4D97-AF65-F5344CB8AC3E}">
        <p14:creationId xmlns:p14="http://schemas.microsoft.com/office/powerpoint/2010/main" val="1589887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A4708F2-8F0E-4C0E-98A4-832F8E784D56}"/>
              </a:ext>
            </a:extLst>
          </p:cNvPr>
          <p:cNvSpPr txBox="1"/>
          <p:nvPr/>
        </p:nvSpPr>
        <p:spPr>
          <a:xfrm>
            <a:off x="395536" y="182966"/>
            <a:ext cx="7344816" cy="646331"/>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hourly</a:t>
            </a:r>
            <a:r>
              <a:rPr lang="es-ES" b="1" dirty="0">
                <a:solidFill>
                  <a:srgbClr val="00B050"/>
                </a:solidFill>
              </a:rPr>
              <a:t> </a:t>
            </a:r>
            <a:r>
              <a:rPr lang="es-ES" b="1" dirty="0" err="1">
                <a:solidFill>
                  <a:srgbClr val="00B050"/>
                </a:solidFill>
              </a:rPr>
              <a:t>resolution</a:t>
            </a:r>
            <a:r>
              <a:rPr lang="es-ES" b="1" dirty="0">
                <a:solidFill>
                  <a:srgbClr val="00B050"/>
                </a:solidFill>
              </a:rPr>
              <a:t>: </a:t>
            </a:r>
            <a:r>
              <a:rPr lang="es-ES" b="1" dirty="0" err="1">
                <a:solidFill>
                  <a:srgbClr val="00B050"/>
                </a:solidFill>
              </a:rPr>
              <a:t>Torrentiality</a:t>
            </a:r>
            <a:r>
              <a:rPr lang="es-ES" b="1" dirty="0">
                <a:solidFill>
                  <a:srgbClr val="00B050"/>
                </a:solidFill>
              </a:rPr>
              <a:t> </a:t>
            </a:r>
            <a:r>
              <a:rPr lang="es-ES" b="1" dirty="0" err="1">
                <a:solidFill>
                  <a:srgbClr val="00B050"/>
                </a:solidFill>
              </a:rPr>
              <a:t>coefficient</a:t>
            </a:r>
            <a:r>
              <a:rPr lang="es-ES" b="1" dirty="0">
                <a:solidFill>
                  <a:srgbClr val="00B050"/>
                </a:solidFill>
              </a:rPr>
              <a:t> </a:t>
            </a:r>
            <a:r>
              <a:rPr lang="es-ES" b="1" dirty="0" err="1">
                <a:solidFill>
                  <a:srgbClr val="00B050"/>
                </a:solidFill>
              </a:rPr>
              <a:t>for</a:t>
            </a:r>
            <a:r>
              <a:rPr lang="es-ES" b="1" dirty="0">
                <a:solidFill>
                  <a:srgbClr val="00B050"/>
                </a:solidFill>
              </a:rPr>
              <a:t> </a:t>
            </a:r>
            <a:r>
              <a:rPr lang="es-ES" b="1" dirty="0" err="1">
                <a:solidFill>
                  <a:srgbClr val="00B050"/>
                </a:solidFill>
              </a:rPr>
              <a:t>the</a:t>
            </a:r>
            <a:r>
              <a:rPr lang="es-ES" b="1" dirty="0">
                <a:solidFill>
                  <a:srgbClr val="00B050"/>
                </a:solidFill>
              </a:rPr>
              <a:t> future </a:t>
            </a:r>
            <a:r>
              <a:rPr lang="es-ES" b="1" dirty="0" err="1">
                <a:solidFill>
                  <a:srgbClr val="00B050"/>
                </a:solidFill>
              </a:rPr>
              <a:t>climate</a:t>
            </a:r>
            <a:endParaRPr lang="es-ES" b="1" dirty="0">
              <a:solidFill>
                <a:srgbClr val="00B050"/>
              </a:solidFill>
            </a:endParaRPr>
          </a:p>
        </p:txBody>
      </p:sp>
      <p:sp>
        <p:nvSpPr>
          <p:cNvPr id="17" name="Rectangle 3">
            <a:extLst>
              <a:ext uri="{FF2B5EF4-FFF2-40B4-BE49-F238E27FC236}">
                <a16:creationId xmlns:a16="http://schemas.microsoft.com/office/drawing/2014/main" id="{22639963-D296-485A-BE5B-4D0E89A2E4A6}"/>
              </a:ext>
            </a:extLst>
          </p:cNvPr>
          <p:cNvSpPr>
            <a:spLocks noChangeArrowheads="1"/>
          </p:cNvSpPr>
          <p:nvPr/>
        </p:nvSpPr>
        <p:spPr bwMode="auto">
          <a:xfrm>
            <a:off x="70545" y="34854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7" name="CuadroTexto 26">
            <a:extLst>
              <a:ext uri="{FF2B5EF4-FFF2-40B4-BE49-F238E27FC236}">
                <a16:creationId xmlns:a16="http://schemas.microsoft.com/office/drawing/2014/main" id="{66022C20-43BF-4DDF-A1D1-02A251FE2D95}"/>
              </a:ext>
            </a:extLst>
          </p:cNvPr>
          <p:cNvSpPr txBox="1"/>
          <p:nvPr/>
        </p:nvSpPr>
        <p:spPr>
          <a:xfrm>
            <a:off x="4281144" y="3266594"/>
            <a:ext cx="576064" cy="200055"/>
          </a:xfrm>
          <a:prstGeom prst="rect">
            <a:avLst/>
          </a:prstGeom>
          <a:noFill/>
        </p:spPr>
        <p:txBody>
          <a:bodyPr wrap="square" rtlCol="0">
            <a:spAutoFit/>
          </a:bodyPr>
          <a:lstStyle/>
          <a:p>
            <a:pPr algn="ctr"/>
            <a:r>
              <a:rPr lang="es-ES" sz="700" b="1" dirty="0">
                <a:solidFill>
                  <a:srgbClr val="0070C0"/>
                </a:solidFill>
              </a:rPr>
              <a:t>SSP 4.5</a:t>
            </a:r>
          </a:p>
        </p:txBody>
      </p:sp>
      <p:pic>
        <p:nvPicPr>
          <p:cNvPr id="38" name="Imagen 37">
            <a:extLst>
              <a:ext uri="{FF2B5EF4-FFF2-40B4-BE49-F238E27FC236}">
                <a16:creationId xmlns:a16="http://schemas.microsoft.com/office/drawing/2014/main" id="{D6B125B3-5450-4A59-BAFA-E735052C142F}"/>
              </a:ext>
            </a:extLst>
          </p:cNvPr>
          <p:cNvPicPr>
            <a:picLocks noChangeAspect="1"/>
          </p:cNvPicPr>
          <p:nvPr/>
        </p:nvPicPr>
        <p:blipFill>
          <a:blip r:embed="rId2"/>
          <a:stretch>
            <a:fillRect/>
          </a:stretch>
        </p:blipFill>
        <p:spPr>
          <a:xfrm>
            <a:off x="7668344" y="54182"/>
            <a:ext cx="1438438" cy="214236"/>
          </a:xfrm>
          <a:prstGeom prst="rect">
            <a:avLst/>
          </a:prstGeom>
        </p:spPr>
      </p:pic>
      <p:pic>
        <p:nvPicPr>
          <p:cNvPr id="2" name="Imagen 1">
            <a:extLst>
              <a:ext uri="{FF2B5EF4-FFF2-40B4-BE49-F238E27FC236}">
                <a16:creationId xmlns:a16="http://schemas.microsoft.com/office/drawing/2014/main" id="{447F225A-CDD1-48BC-8E57-5829364514EB}"/>
              </a:ext>
            </a:extLst>
          </p:cNvPr>
          <p:cNvPicPr>
            <a:picLocks noChangeAspect="1"/>
          </p:cNvPicPr>
          <p:nvPr/>
        </p:nvPicPr>
        <p:blipFill>
          <a:blip r:embed="rId3"/>
          <a:stretch>
            <a:fillRect/>
          </a:stretch>
        </p:blipFill>
        <p:spPr>
          <a:xfrm>
            <a:off x="607655" y="1739347"/>
            <a:ext cx="7928689" cy="3346259"/>
          </a:xfrm>
          <a:prstGeom prst="rect">
            <a:avLst/>
          </a:prstGeom>
        </p:spPr>
      </p:pic>
    </p:spTree>
    <p:extLst>
      <p:ext uri="{BB962C8B-B14F-4D97-AF65-F5344CB8AC3E}">
        <p14:creationId xmlns:p14="http://schemas.microsoft.com/office/powerpoint/2010/main" val="338167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A4708F2-8F0E-4C0E-98A4-832F8E784D56}"/>
              </a:ext>
            </a:extLst>
          </p:cNvPr>
          <p:cNvSpPr txBox="1"/>
          <p:nvPr/>
        </p:nvSpPr>
        <p:spPr>
          <a:xfrm>
            <a:off x="395536" y="182966"/>
            <a:ext cx="7344816" cy="646331"/>
          </a:xfrm>
          <a:prstGeom prst="rect">
            <a:avLst/>
          </a:prstGeom>
          <a:noFill/>
        </p:spPr>
        <p:txBody>
          <a:bodyPr wrap="square" rtlCol="0">
            <a:spAutoFit/>
          </a:bodyPr>
          <a:lstStyle/>
          <a:p>
            <a:r>
              <a:rPr lang="es-ES" b="1" dirty="0" err="1">
                <a:solidFill>
                  <a:srgbClr val="00B050"/>
                </a:solidFill>
              </a:rPr>
              <a:t>Results</a:t>
            </a:r>
            <a:r>
              <a:rPr lang="es-ES" b="1" dirty="0">
                <a:solidFill>
                  <a:srgbClr val="00B050"/>
                </a:solidFill>
              </a:rPr>
              <a:t> </a:t>
            </a:r>
            <a:r>
              <a:rPr lang="es-ES" b="1" dirty="0" err="1">
                <a:solidFill>
                  <a:srgbClr val="00B050"/>
                </a:solidFill>
              </a:rPr>
              <a:t>on</a:t>
            </a:r>
            <a:r>
              <a:rPr lang="es-ES" b="1" dirty="0">
                <a:solidFill>
                  <a:srgbClr val="00B050"/>
                </a:solidFill>
              </a:rPr>
              <a:t> </a:t>
            </a:r>
            <a:r>
              <a:rPr lang="es-ES" b="1" dirty="0" err="1">
                <a:solidFill>
                  <a:srgbClr val="00B050"/>
                </a:solidFill>
              </a:rPr>
              <a:t>precipitation</a:t>
            </a:r>
            <a:r>
              <a:rPr lang="es-ES" b="1" dirty="0">
                <a:solidFill>
                  <a:srgbClr val="00B050"/>
                </a:solidFill>
              </a:rPr>
              <a:t> </a:t>
            </a:r>
            <a:r>
              <a:rPr lang="es-ES" b="1" dirty="0" err="1">
                <a:solidFill>
                  <a:srgbClr val="00B050"/>
                </a:solidFill>
              </a:rPr>
              <a:t>with</a:t>
            </a:r>
            <a:r>
              <a:rPr lang="es-ES" b="1" dirty="0">
                <a:solidFill>
                  <a:srgbClr val="00B050"/>
                </a:solidFill>
              </a:rPr>
              <a:t> </a:t>
            </a:r>
            <a:r>
              <a:rPr lang="es-ES" b="1" dirty="0" err="1">
                <a:solidFill>
                  <a:srgbClr val="00B050"/>
                </a:solidFill>
              </a:rPr>
              <a:t>hourly</a:t>
            </a:r>
            <a:r>
              <a:rPr lang="es-ES" b="1" dirty="0">
                <a:solidFill>
                  <a:srgbClr val="00B050"/>
                </a:solidFill>
              </a:rPr>
              <a:t> </a:t>
            </a:r>
            <a:r>
              <a:rPr lang="es-ES" b="1" dirty="0" err="1">
                <a:solidFill>
                  <a:srgbClr val="00B050"/>
                </a:solidFill>
              </a:rPr>
              <a:t>resolution</a:t>
            </a:r>
            <a:r>
              <a:rPr lang="es-ES" b="1" dirty="0">
                <a:solidFill>
                  <a:srgbClr val="00B050"/>
                </a:solidFill>
              </a:rPr>
              <a:t>: </a:t>
            </a:r>
            <a:r>
              <a:rPr lang="es-ES" b="1" dirty="0" err="1">
                <a:solidFill>
                  <a:srgbClr val="00B050"/>
                </a:solidFill>
              </a:rPr>
              <a:t>Torrentiality</a:t>
            </a:r>
            <a:r>
              <a:rPr lang="es-ES" b="1" dirty="0">
                <a:solidFill>
                  <a:srgbClr val="00B050"/>
                </a:solidFill>
              </a:rPr>
              <a:t> </a:t>
            </a:r>
            <a:r>
              <a:rPr lang="es-ES" b="1" dirty="0" err="1">
                <a:solidFill>
                  <a:srgbClr val="00B050"/>
                </a:solidFill>
              </a:rPr>
              <a:t>coefficient</a:t>
            </a:r>
            <a:r>
              <a:rPr lang="es-ES" b="1" dirty="0">
                <a:solidFill>
                  <a:srgbClr val="00B050"/>
                </a:solidFill>
              </a:rPr>
              <a:t> </a:t>
            </a:r>
            <a:r>
              <a:rPr lang="es-ES" b="1" dirty="0" err="1">
                <a:solidFill>
                  <a:srgbClr val="00B050"/>
                </a:solidFill>
              </a:rPr>
              <a:t>for</a:t>
            </a:r>
            <a:r>
              <a:rPr lang="es-ES" b="1" dirty="0">
                <a:solidFill>
                  <a:srgbClr val="00B050"/>
                </a:solidFill>
              </a:rPr>
              <a:t> </a:t>
            </a:r>
            <a:r>
              <a:rPr lang="es-ES" b="1" dirty="0" err="1">
                <a:solidFill>
                  <a:srgbClr val="00B050"/>
                </a:solidFill>
              </a:rPr>
              <a:t>the</a:t>
            </a:r>
            <a:r>
              <a:rPr lang="es-ES" b="1" dirty="0">
                <a:solidFill>
                  <a:srgbClr val="00B050"/>
                </a:solidFill>
              </a:rPr>
              <a:t> future </a:t>
            </a:r>
            <a:r>
              <a:rPr lang="es-ES" b="1" dirty="0" err="1">
                <a:solidFill>
                  <a:srgbClr val="00B050"/>
                </a:solidFill>
              </a:rPr>
              <a:t>climate</a:t>
            </a:r>
            <a:endParaRPr lang="es-ES" b="1" dirty="0">
              <a:solidFill>
                <a:srgbClr val="00B050"/>
              </a:solidFill>
            </a:endParaRPr>
          </a:p>
        </p:txBody>
      </p:sp>
      <p:sp>
        <p:nvSpPr>
          <p:cNvPr id="17" name="Rectangle 3">
            <a:extLst>
              <a:ext uri="{FF2B5EF4-FFF2-40B4-BE49-F238E27FC236}">
                <a16:creationId xmlns:a16="http://schemas.microsoft.com/office/drawing/2014/main" id="{22639963-D296-485A-BE5B-4D0E89A2E4A6}"/>
              </a:ext>
            </a:extLst>
          </p:cNvPr>
          <p:cNvSpPr>
            <a:spLocks noChangeArrowheads="1"/>
          </p:cNvSpPr>
          <p:nvPr/>
        </p:nvSpPr>
        <p:spPr bwMode="auto">
          <a:xfrm>
            <a:off x="70545" y="34854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1" name="CuadroTexto 20">
            <a:extLst>
              <a:ext uri="{FF2B5EF4-FFF2-40B4-BE49-F238E27FC236}">
                <a16:creationId xmlns:a16="http://schemas.microsoft.com/office/drawing/2014/main" id="{4E6B96AA-05CD-4F12-A835-1E831E39B4CB}"/>
              </a:ext>
            </a:extLst>
          </p:cNvPr>
          <p:cNvSpPr txBox="1"/>
          <p:nvPr/>
        </p:nvSpPr>
        <p:spPr>
          <a:xfrm>
            <a:off x="145169" y="878245"/>
            <a:ext cx="2304256" cy="261610"/>
          </a:xfrm>
          <a:prstGeom prst="rect">
            <a:avLst/>
          </a:prstGeom>
          <a:noFill/>
        </p:spPr>
        <p:txBody>
          <a:bodyPr wrap="square" rtlCol="0">
            <a:spAutoFit/>
          </a:bodyPr>
          <a:lstStyle/>
          <a:p>
            <a:r>
              <a:rPr lang="es-ES" sz="1100" dirty="0">
                <a:solidFill>
                  <a:srgbClr val="0070C0"/>
                </a:solidFill>
              </a:rPr>
              <a:t>CMIP-6:</a:t>
            </a:r>
          </a:p>
        </p:txBody>
      </p:sp>
      <p:sp>
        <p:nvSpPr>
          <p:cNvPr id="22" name="CuadroTexto 21">
            <a:extLst>
              <a:ext uri="{FF2B5EF4-FFF2-40B4-BE49-F238E27FC236}">
                <a16:creationId xmlns:a16="http://schemas.microsoft.com/office/drawing/2014/main" id="{1833795E-2F31-47D7-8BB2-09A217CD76B0}"/>
              </a:ext>
            </a:extLst>
          </p:cNvPr>
          <p:cNvSpPr txBox="1"/>
          <p:nvPr/>
        </p:nvSpPr>
        <p:spPr>
          <a:xfrm>
            <a:off x="115817" y="2989434"/>
            <a:ext cx="6184375" cy="261610"/>
          </a:xfrm>
          <a:prstGeom prst="rect">
            <a:avLst/>
          </a:prstGeom>
          <a:noFill/>
        </p:spPr>
        <p:txBody>
          <a:bodyPr wrap="square" rtlCol="0">
            <a:spAutoFit/>
          </a:bodyPr>
          <a:lstStyle/>
          <a:p>
            <a:r>
              <a:rPr lang="es-ES" sz="1100" dirty="0">
                <a:solidFill>
                  <a:srgbClr val="0070C0"/>
                </a:solidFill>
              </a:rPr>
              <a:t>CMIP-6 </a:t>
            </a:r>
            <a:r>
              <a:rPr lang="es-ES" sz="1100" dirty="0" err="1">
                <a:solidFill>
                  <a:srgbClr val="0070C0"/>
                </a:solidFill>
              </a:rPr>
              <a:t>results</a:t>
            </a:r>
            <a:r>
              <a:rPr lang="es-ES" sz="1100" dirty="0">
                <a:solidFill>
                  <a:srgbClr val="0070C0"/>
                </a:solidFill>
              </a:rPr>
              <a:t> </a:t>
            </a:r>
            <a:r>
              <a:rPr lang="es-ES" sz="1100" dirty="0" err="1">
                <a:solidFill>
                  <a:srgbClr val="0070C0"/>
                </a:solidFill>
              </a:rPr>
              <a:t>for</a:t>
            </a:r>
            <a:r>
              <a:rPr lang="es-ES" sz="1100" dirty="0">
                <a:solidFill>
                  <a:srgbClr val="0070C0"/>
                </a:solidFill>
              </a:rPr>
              <a:t> </a:t>
            </a:r>
            <a:r>
              <a:rPr lang="es-ES" sz="1100" dirty="0" err="1">
                <a:solidFill>
                  <a:srgbClr val="0070C0"/>
                </a:solidFill>
              </a:rPr>
              <a:t>the</a:t>
            </a:r>
            <a:r>
              <a:rPr lang="es-ES" sz="1100" dirty="0">
                <a:solidFill>
                  <a:srgbClr val="0070C0"/>
                </a:solidFill>
              </a:rPr>
              <a:t> </a:t>
            </a:r>
            <a:r>
              <a:rPr lang="es-ES" sz="1100" dirty="0" err="1">
                <a:solidFill>
                  <a:srgbClr val="0070C0"/>
                </a:solidFill>
              </a:rPr>
              <a:t>month</a:t>
            </a:r>
            <a:r>
              <a:rPr lang="es-ES" sz="1100" dirty="0">
                <a:solidFill>
                  <a:srgbClr val="0070C0"/>
                </a:solidFill>
              </a:rPr>
              <a:t> </a:t>
            </a:r>
            <a:r>
              <a:rPr lang="es-ES" sz="1100" dirty="0" err="1">
                <a:solidFill>
                  <a:srgbClr val="0070C0"/>
                </a:solidFill>
              </a:rPr>
              <a:t>of</a:t>
            </a:r>
            <a:r>
              <a:rPr lang="es-ES" sz="1100" dirty="0">
                <a:solidFill>
                  <a:srgbClr val="0070C0"/>
                </a:solidFill>
              </a:rPr>
              <a:t> </a:t>
            </a:r>
            <a:r>
              <a:rPr lang="es-ES" sz="1100" dirty="0" err="1">
                <a:solidFill>
                  <a:srgbClr val="0070C0"/>
                </a:solidFill>
              </a:rPr>
              <a:t>higher</a:t>
            </a:r>
            <a:r>
              <a:rPr lang="es-ES" sz="1100" dirty="0">
                <a:solidFill>
                  <a:srgbClr val="0070C0"/>
                </a:solidFill>
              </a:rPr>
              <a:t> </a:t>
            </a:r>
            <a:r>
              <a:rPr lang="es-ES" sz="1100" dirty="0" err="1">
                <a:solidFill>
                  <a:srgbClr val="0070C0"/>
                </a:solidFill>
              </a:rPr>
              <a:t>historical</a:t>
            </a:r>
            <a:r>
              <a:rPr lang="es-ES" sz="1100" dirty="0">
                <a:solidFill>
                  <a:srgbClr val="0070C0"/>
                </a:solidFill>
              </a:rPr>
              <a:t> </a:t>
            </a:r>
            <a:r>
              <a:rPr lang="es-ES" sz="1100" dirty="0" err="1">
                <a:solidFill>
                  <a:srgbClr val="0070C0"/>
                </a:solidFill>
              </a:rPr>
              <a:t>torrentiality</a:t>
            </a:r>
            <a:r>
              <a:rPr lang="es-ES" sz="1100" dirty="0">
                <a:solidFill>
                  <a:srgbClr val="0070C0"/>
                </a:solidFill>
              </a:rPr>
              <a:t> (</a:t>
            </a:r>
            <a:r>
              <a:rPr lang="es-ES" sz="1100" dirty="0" err="1">
                <a:solidFill>
                  <a:srgbClr val="0070C0"/>
                </a:solidFill>
              </a:rPr>
              <a:t>september</a:t>
            </a:r>
            <a:r>
              <a:rPr lang="es-ES" sz="1100" dirty="0">
                <a:solidFill>
                  <a:srgbClr val="0070C0"/>
                </a:solidFill>
              </a:rPr>
              <a:t>):</a:t>
            </a:r>
          </a:p>
        </p:txBody>
      </p:sp>
      <p:sp>
        <p:nvSpPr>
          <p:cNvPr id="23" name="CuadroTexto 22">
            <a:extLst>
              <a:ext uri="{FF2B5EF4-FFF2-40B4-BE49-F238E27FC236}">
                <a16:creationId xmlns:a16="http://schemas.microsoft.com/office/drawing/2014/main" id="{7D5CF3A2-1F95-4623-80AC-F2BDC24B4EF7}"/>
              </a:ext>
            </a:extLst>
          </p:cNvPr>
          <p:cNvSpPr txBox="1"/>
          <p:nvPr/>
        </p:nvSpPr>
        <p:spPr>
          <a:xfrm>
            <a:off x="1339463" y="903703"/>
            <a:ext cx="576064" cy="200055"/>
          </a:xfrm>
          <a:prstGeom prst="rect">
            <a:avLst/>
          </a:prstGeom>
          <a:noFill/>
        </p:spPr>
        <p:txBody>
          <a:bodyPr wrap="square" rtlCol="0">
            <a:spAutoFit/>
          </a:bodyPr>
          <a:lstStyle/>
          <a:p>
            <a:pPr algn="ctr"/>
            <a:r>
              <a:rPr lang="es-ES" sz="700" b="1" dirty="0">
                <a:solidFill>
                  <a:srgbClr val="0070C0"/>
                </a:solidFill>
              </a:rPr>
              <a:t>SSP 2.6</a:t>
            </a:r>
          </a:p>
        </p:txBody>
      </p:sp>
      <p:sp>
        <p:nvSpPr>
          <p:cNvPr id="24" name="CuadroTexto 23">
            <a:extLst>
              <a:ext uri="{FF2B5EF4-FFF2-40B4-BE49-F238E27FC236}">
                <a16:creationId xmlns:a16="http://schemas.microsoft.com/office/drawing/2014/main" id="{FA099ACB-AAA4-4BF5-9D26-BF835422F4CC}"/>
              </a:ext>
            </a:extLst>
          </p:cNvPr>
          <p:cNvSpPr txBox="1"/>
          <p:nvPr/>
        </p:nvSpPr>
        <p:spPr>
          <a:xfrm>
            <a:off x="4354513" y="903703"/>
            <a:ext cx="576064" cy="200055"/>
          </a:xfrm>
          <a:prstGeom prst="rect">
            <a:avLst/>
          </a:prstGeom>
          <a:noFill/>
        </p:spPr>
        <p:txBody>
          <a:bodyPr wrap="square" rtlCol="0">
            <a:spAutoFit/>
          </a:bodyPr>
          <a:lstStyle/>
          <a:p>
            <a:pPr algn="ctr"/>
            <a:r>
              <a:rPr lang="es-ES" sz="700" b="1" dirty="0">
                <a:solidFill>
                  <a:srgbClr val="0070C0"/>
                </a:solidFill>
              </a:rPr>
              <a:t>SSP 4.5</a:t>
            </a:r>
          </a:p>
        </p:txBody>
      </p:sp>
      <p:sp>
        <p:nvSpPr>
          <p:cNvPr id="25" name="CuadroTexto 24">
            <a:extLst>
              <a:ext uri="{FF2B5EF4-FFF2-40B4-BE49-F238E27FC236}">
                <a16:creationId xmlns:a16="http://schemas.microsoft.com/office/drawing/2014/main" id="{4E75579F-FF72-4764-9E33-663E30922ED7}"/>
              </a:ext>
            </a:extLst>
          </p:cNvPr>
          <p:cNvSpPr txBox="1"/>
          <p:nvPr/>
        </p:nvSpPr>
        <p:spPr>
          <a:xfrm>
            <a:off x="7320318" y="922472"/>
            <a:ext cx="576064" cy="200055"/>
          </a:xfrm>
          <a:prstGeom prst="rect">
            <a:avLst/>
          </a:prstGeom>
          <a:noFill/>
        </p:spPr>
        <p:txBody>
          <a:bodyPr wrap="square" rtlCol="0">
            <a:spAutoFit/>
          </a:bodyPr>
          <a:lstStyle/>
          <a:p>
            <a:pPr algn="ctr"/>
            <a:r>
              <a:rPr lang="es-ES" sz="700" b="1" dirty="0">
                <a:solidFill>
                  <a:srgbClr val="0070C0"/>
                </a:solidFill>
              </a:rPr>
              <a:t>SSP 8.5</a:t>
            </a:r>
          </a:p>
        </p:txBody>
      </p:sp>
      <p:sp>
        <p:nvSpPr>
          <p:cNvPr id="26" name="CuadroTexto 25">
            <a:extLst>
              <a:ext uri="{FF2B5EF4-FFF2-40B4-BE49-F238E27FC236}">
                <a16:creationId xmlns:a16="http://schemas.microsoft.com/office/drawing/2014/main" id="{E80AD50B-BC97-486A-99E2-DB398E9B4421}"/>
              </a:ext>
            </a:extLst>
          </p:cNvPr>
          <p:cNvSpPr txBox="1"/>
          <p:nvPr/>
        </p:nvSpPr>
        <p:spPr>
          <a:xfrm>
            <a:off x="1210332" y="3285351"/>
            <a:ext cx="576064" cy="200055"/>
          </a:xfrm>
          <a:prstGeom prst="rect">
            <a:avLst/>
          </a:prstGeom>
          <a:noFill/>
        </p:spPr>
        <p:txBody>
          <a:bodyPr wrap="square" rtlCol="0">
            <a:spAutoFit/>
          </a:bodyPr>
          <a:lstStyle/>
          <a:p>
            <a:pPr algn="ctr"/>
            <a:r>
              <a:rPr lang="es-ES" sz="700" b="1" dirty="0">
                <a:solidFill>
                  <a:srgbClr val="0070C0"/>
                </a:solidFill>
              </a:rPr>
              <a:t>SSP 2.6</a:t>
            </a:r>
          </a:p>
        </p:txBody>
      </p:sp>
      <p:sp>
        <p:nvSpPr>
          <p:cNvPr id="27" name="CuadroTexto 26">
            <a:extLst>
              <a:ext uri="{FF2B5EF4-FFF2-40B4-BE49-F238E27FC236}">
                <a16:creationId xmlns:a16="http://schemas.microsoft.com/office/drawing/2014/main" id="{66022C20-43BF-4DDF-A1D1-02A251FE2D95}"/>
              </a:ext>
            </a:extLst>
          </p:cNvPr>
          <p:cNvSpPr txBox="1"/>
          <p:nvPr/>
        </p:nvSpPr>
        <p:spPr>
          <a:xfrm>
            <a:off x="4281144" y="3266594"/>
            <a:ext cx="576064" cy="200055"/>
          </a:xfrm>
          <a:prstGeom prst="rect">
            <a:avLst/>
          </a:prstGeom>
          <a:noFill/>
        </p:spPr>
        <p:txBody>
          <a:bodyPr wrap="square" rtlCol="0">
            <a:spAutoFit/>
          </a:bodyPr>
          <a:lstStyle/>
          <a:p>
            <a:pPr algn="ctr"/>
            <a:r>
              <a:rPr lang="es-ES" sz="700" b="1" dirty="0">
                <a:solidFill>
                  <a:srgbClr val="0070C0"/>
                </a:solidFill>
              </a:rPr>
              <a:t>SSP 4.5</a:t>
            </a:r>
          </a:p>
        </p:txBody>
      </p:sp>
      <p:sp>
        <p:nvSpPr>
          <p:cNvPr id="28" name="CuadroTexto 27">
            <a:extLst>
              <a:ext uri="{FF2B5EF4-FFF2-40B4-BE49-F238E27FC236}">
                <a16:creationId xmlns:a16="http://schemas.microsoft.com/office/drawing/2014/main" id="{E128E493-74E1-4D34-BEC0-50040D053E3A}"/>
              </a:ext>
            </a:extLst>
          </p:cNvPr>
          <p:cNvSpPr txBox="1"/>
          <p:nvPr/>
        </p:nvSpPr>
        <p:spPr>
          <a:xfrm>
            <a:off x="7273220" y="3266593"/>
            <a:ext cx="576064" cy="200055"/>
          </a:xfrm>
          <a:prstGeom prst="rect">
            <a:avLst/>
          </a:prstGeom>
          <a:noFill/>
        </p:spPr>
        <p:txBody>
          <a:bodyPr wrap="square" rtlCol="0">
            <a:spAutoFit/>
          </a:bodyPr>
          <a:lstStyle/>
          <a:p>
            <a:pPr algn="ctr"/>
            <a:r>
              <a:rPr lang="es-ES" sz="700" b="1" dirty="0">
                <a:solidFill>
                  <a:srgbClr val="0070C0"/>
                </a:solidFill>
              </a:rPr>
              <a:t>SSP 8.5</a:t>
            </a:r>
          </a:p>
        </p:txBody>
      </p:sp>
      <p:pic>
        <p:nvPicPr>
          <p:cNvPr id="3" name="Imagen 2" descr="Imagen que contiene Gráfico&#10;&#10;Descripción generada automáticamente">
            <a:extLst>
              <a:ext uri="{FF2B5EF4-FFF2-40B4-BE49-F238E27FC236}">
                <a16:creationId xmlns:a16="http://schemas.microsoft.com/office/drawing/2014/main" id="{23D7A290-1A9C-4803-8D27-E6B75EFC8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17" y="1081682"/>
            <a:ext cx="2919606" cy="1737679"/>
          </a:xfrm>
          <a:prstGeom prst="rect">
            <a:avLst/>
          </a:prstGeom>
        </p:spPr>
      </p:pic>
      <p:pic>
        <p:nvPicPr>
          <p:cNvPr id="6" name="Imagen 5" descr="Interfaz de usuario gráfica&#10;&#10;Descripción generada automáticamente con confianza media">
            <a:extLst>
              <a:ext uri="{FF2B5EF4-FFF2-40B4-BE49-F238E27FC236}">
                <a16:creationId xmlns:a16="http://schemas.microsoft.com/office/drawing/2014/main" id="{776F0263-3D25-463E-8914-C999A4C51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6867" y="1070572"/>
            <a:ext cx="2889685" cy="1736339"/>
          </a:xfrm>
          <a:prstGeom prst="rect">
            <a:avLst/>
          </a:prstGeom>
        </p:spPr>
      </p:pic>
      <p:pic>
        <p:nvPicPr>
          <p:cNvPr id="29" name="Imagen 28" descr="Imagen que contiene Gráfico&#10;&#10;Descripción generada automáticamente">
            <a:extLst>
              <a:ext uri="{FF2B5EF4-FFF2-40B4-BE49-F238E27FC236}">
                <a16:creationId xmlns:a16="http://schemas.microsoft.com/office/drawing/2014/main" id="{D989F17B-E6CF-4574-AD87-20F49008F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577" y="1087465"/>
            <a:ext cx="2919605" cy="1719446"/>
          </a:xfrm>
          <a:prstGeom prst="rect">
            <a:avLst/>
          </a:prstGeom>
        </p:spPr>
      </p:pic>
      <p:cxnSp>
        <p:nvCxnSpPr>
          <p:cNvPr id="4" name="Conector recto 3">
            <a:extLst>
              <a:ext uri="{FF2B5EF4-FFF2-40B4-BE49-F238E27FC236}">
                <a16:creationId xmlns:a16="http://schemas.microsoft.com/office/drawing/2014/main" id="{1CA05ABB-6005-4BD0-85E8-71C2DD30718B}"/>
              </a:ext>
            </a:extLst>
          </p:cNvPr>
          <p:cNvCxnSpPr>
            <a:cxnSpLocks/>
          </p:cNvCxnSpPr>
          <p:nvPr/>
        </p:nvCxnSpPr>
        <p:spPr>
          <a:xfrm>
            <a:off x="1558046" y="2431355"/>
            <a:ext cx="147737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AED60EA1-A730-45C3-88CF-92D0F68B7280}"/>
              </a:ext>
            </a:extLst>
          </p:cNvPr>
          <p:cNvCxnSpPr>
            <a:cxnSpLocks/>
          </p:cNvCxnSpPr>
          <p:nvPr/>
        </p:nvCxnSpPr>
        <p:spPr>
          <a:xfrm>
            <a:off x="261902" y="2431355"/>
            <a:ext cx="1296144"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A9C4DB2B-339F-406A-A269-4FD5BAC0E5E5}"/>
              </a:ext>
            </a:extLst>
          </p:cNvPr>
          <p:cNvCxnSpPr>
            <a:cxnSpLocks/>
          </p:cNvCxnSpPr>
          <p:nvPr/>
        </p:nvCxnSpPr>
        <p:spPr>
          <a:xfrm>
            <a:off x="4569176" y="2427734"/>
            <a:ext cx="147737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974E571A-8A38-422F-AA5D-E236BCF01295}"/>
              </a:ext>
            </a:extLst>
          </p:cNvPr>
          <p:cNvCxnSpPr>
            <a:cxnSpLocks/>
          </p:cNvCxnSpPr>
          <p:nvPr/>
        </p:nvCxnSpPr>
        <p:spPr>
          <a:xfrm>
            <a:off x="3275856" y="2427734"/>
            <a:ext cx="129332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9D9F382F-2B9E-445E-8BB7-B538D331E361}"/>
              </a:ext>
            </a:extLst>
          </p:cNvPr>
          <p:cNvCxnSpPr>
            <a:cxnSpLocks/>
          </p:cNvCxnSpPr>
          <p:nvPr/>
        </p:nvCxnSpPr>
        <p:spPr>
          <a:xfrm>
            <a:off x="7536549" y="2355726"/>
            <a:ext cx="147737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5185FD7B-C429-47B3-B7A0-27D573E90537}"/>
              </a:ext>
            </a:extLst>
          </p:cNvPr>
          <p:cNvCxnSpPr>
            <a:cxnSpLocks/>
          </p:cNvCxnSpPr>
          <p:nvPr/>
        </p:nvCxnSpPr>
        <p:spPr>
          <a:xfrm>
            <a:off x="6240405" y="2355726"/>
            <a:ext cx="1296144"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9CE16EC4-0132-45C9-9BDA-15FC8257C002}"/>
              </a:ext>
            </a:extLst>
          </p:cNvPr>
          <p:cNvPicPr>
            <a:picLocks noChangeAspect="1"/>
          </p:cNvPicPr>
          <p:nvPr/>
        </p:nvPicPr>
        <p:blipFill>
          <a:blip r:embed="rId5"/>
          <a:stretch>
            <a:fillRect/>
          </a:stretch>
        </p:blipFill>
        <p:spPr>
          <a:xfrm>
            <a:off x="55990" y="3485407"/>
            <a:ext cx="2859826" cy="1531514"/>
          </a:xfrm>
          <a:prstGeom prst="rect">
            <a:avLst/>
          </a:prstGeom>
        </p:spPr>
      </p:pic>
      <p:pic>
        <p:nvPicPr>
          <p:cNvPr id="10" name="Imagen 9">
            <a:extLst>
              <a:ext uri="{FF2B5EF4-FFF2-40B4-BE49-F238E27FC236}">
                <a16:creationId xmlns:a16="http://schemas.microsoft.com/office/drawing/2014/main" id="{795B0004-C305-4251-AE41-777A459BF507}"/>
              </a:ext>
            </a:extLst>
          </p:cNvPr>
          <p:cNvPicPr>
            <a:picLocks noChangeAspect="1"/>
          </p:cNvPicPr>
          <p:nvPr/>
        </p:nvPicPr>
        <p:blipFill>
          <a:blip r:embed="rId6"/>
          <a:stretch>
            <a:fillRect/>
          </a:stretch>
        </p:blipFill>
        <p:spPr>
          <a:xfrm>
            <a:off x="2990196" y="3485407"/>
            <a:ext cx="3033269" cy="1531514"/>
          </a:xfrm>
          <a:prstGeom prst="rect">
            <a:avLst/>
          </a:prstGeom>
        </p:spPr>
      </p:pic>
      <p:pic>
        <p:nvPicPr>
          <p:cNvPr id="11" name="Imagen 10">
            <a:extLst>
              <a:ext uri="{FF2B5EF4-FFF2-40B4-BE49-F238E27FC236}">
                <a16:creationId xmlns:a16="http://schemas.microsoft.com/office/drawing/2014/main" id="{542586D5-51A9-4DB8-AFAD-2A20E90B32C8}"/>
              </a:ext>
            </a:extLst>
          </p:cNvPr>
          <p:cNvPicPr>
            <a:picLocks noChangeAspect="1"/>
          </p:cNvPicPr>
          <p:nvPr/>
        </p:nvPicPr>
        <p:blipFill>
          <a:blip r:embed="rId7"/>
          <a:stretch>
            <a:fillRect/>
          </a:stretch>
        </p:blipFill>
        <p:spPr>
          <a:xfrm>
            <a:off x="6091715" y="3485406"/>
            <a:ext cx="3033269" cy="1531515"/>
          </a:xfrm>
          <a:prstGeom prst="rect">
            <a:avLst/>
          </a:prstGeom>
        </p:spPr>
      </p:pic>
      <p:pic>
        <p:nvPicPr>
          <p:cNvPr id="38" name="Imagen 37">
            <a:extLst>
              <a:ext uri="{FF2B5EF4-FFF2-40B4-BE49-F238E27FC236}">
                <a16:creationId xmlns:a16="http://schemas.microsoft.com/office/drawing/2014/main" id="{D6B125B3-5450-4A59-BAFA-E735052C142F}"/>
              </a:ext>
            </a:extLst>
          </p:cNvPr>
          <p:cNvPicPr>
            <a:picLocks noChangeAspect="1"/>
          </p:cNvPicPr>
          <p:nvPr/>
        </p:nvPicPr>
        <p:blipFill>
          <a:blip r:embed="rId8"/>
          <a:stretch>
            <a:fillRect/>
          </a:stretch>
        </p:blipFill>
        <p:spPr>
          <a:xfrm>
            <a:off x="7668344" y="54182"/>
            <a:ext cx="1438438" cy="214236"/>
          </a:xfrm>
          <a:prstGeom prst="rect">
            <a:avLst/>
          </a:prstGeom>
        </p:spPr>
      </p:pic>
    </p:spTree>
    <p:extLst>
      <p:ext uri="{BB962C8B-B14F-4D97-AF65-F5344CB8AC3E}">
        <p14:creationId xmlns:p14="http://schemas.microsoft.com/office/powerpoint/2010/main" val="3443647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84CAEEF-E317-476B-B32F-EC9BEF76EAC9}"/>
              </a:ext>
            </a:extLst>
          </p:cNvPr>
          <p:cNvSpPr txBox="1"/>
          <p:nvPr/>
        </p:nvSpPr>
        <p:spPr>
          <a:xfrm>
            <a:off x="251520" y="118844"/>
            <a:ext cx="5256584" cy="369332"/>
          </a:xfrm>
          <a:prstGeom prst="rect">
            <a:avLst/>
          </a:prstGeom>
          <a:noFill/>
        </p:spPr>
        <p:txBody>
          <a:bodyPr wrap="square" rtlCol="0">
            <a:spAutoFit/>
          </a:bodyPr>
          <a:lstStyle/>
          <a:p>
            <a:r>
              <a:rPr lang="es-ES" b="1" dirty="0" err="1">
                <a:solidFill>
                  <a:srgbClr val="00B050"/>
                </a:solidFill>
              </a:rPr>
              <a:t>How</a:t>
            </a:r>
            <a:r>
              <a:rPr lang="es-ES" b="1" dirty="0">
                <a:solidFill>
                  <a:srgbClr val="00B050"/>
                </a:solidFill>
              </a:rPr>
              <a:t> </a:t>
            </a:r>
            <a:r>
              <a:rPr lang="es-ES" b="1" dirty="0" err="1">
                <a:solidFill>
                  <a:srgbClr val="00B050"/>
                </a:solidFill>
              </a:rPr>
              <a:t>does</a:t>
            </a:r>
            <a:r>
              <a:rPr lang="es-ES" b="1" dirty="0">
                <a:solidFill>
                  <a:srgbClr val="00B050"/>
                </a:solidFill>
              </a:rPr>
              <a:t> </a:t>
            </a:r>
            <a:r>
              <a:rPr lang="es-ES" b="1" dirty="0" err="1">
                <a:solidFill>
                  <a:srgbClr val="00B050"/>
                </a:solidFill>
              </a:rPr>
              <a:t>it</a:t>
            </a:r>
            <a:r>
              <a:rPr lang="es-ES" b="1" dirty="0">
                <a:solidFill>
                  <a:srgbClr val="00B050"/>
                </a:solidFill>
              </a:rPr>
              <a:t> rain in Alicante?</a:t>
            </a:r>
          </a:p>
        </p:txBody>
      </p:sp>
      <p:graphicFrame>
        <p:nvGraphicFramePr>
          <p:cNvPr id="5" name="Tabla 4">
            <a:extLst>
              <a:ext uri="{FF2B5EF4-FFF2-40B4-BE49-F238E27FC236}">
                <a16:creationId xmlns:a16="http://schemas.microsoft.com/office/drawing/2014/main" id="{613C590D-5D61-4AFC-90C2-B1C9D170E280}"/>
              </a:ext>
            </a:extLst>
          </p:cNvPr>
          <p:cNvGraphicFramePr>
            <a:graphicFrameLocks noGrp="1"/>
          </p:cNvGraphicFramePr>
          <p:nvPr>
            <p:extLst>
              <p:ext uri="{D42A27DB-BD31-4B8C-83A1-F6EECF244321}">
                <p14:modId xmlns:p14="http://schemas.microsoft.com/office/powerpoint/2010/main" val="3830514028"/>
              </p:ext>
            </p:extLst>
          </p:nvPr>
        </p:nvGraphicFramePr>
        <p:xfrm>
          <a:off x="6948264" y="2891780"/>
          <a:ext cx="1872208" cy="2026057"/>
        </p:xfrm>
        <a:graphic>
          <a:graphicData uri="http://schemas.openxmlformats.org/drawingml/2006/table">
            <a:tbl>
              <a:tblPr firstRow="1" firstCol="1" bandRow="1">
                <a:tableStyleId>{5C22544A-7EE6-4342-B048-85BDC9FD1C3A}</a:tableStyleId>
              </a:tblPr>
              <a:tblGrid>
                <a:gridCol w="726176">
                  <a:extLst>
                    <a:ext uri="{9D8B030D-6E8A-4147-A177-3AD203B41FA5}">
                      <a16:colId xmlns:a16="http://schemas.microsoft.com/office/drawing/2014/main" val="3695940792"/>
                    </a:ext>
                  </a:extLst>
                </a:gridCol>
                <a:gridCol w="1146032">
                  <a:extLst>
                    <a:ext uri="{9D8B030D-6E8A-4147-A177-3AD203B41FA5}">
                      <a16:colId xmlns:a16="http://schemas.microsoft.com/office/drawing/2014/main" val="52868755"/>
                    </a:ext>
                  </a:extLst>
                </a:gridCol>
              </a:tblGrid>
              <a:tr h="374911">
                <a:tc gridSpan="2">
                  <a:txBody>
                    <a:bodyPr/>
                    <a:lstStyle/>
                    <a:p>
                      <a:pPr algn="ctr">
                        <a:lnSpc>
                          <a:spcPct val="107000"/>
                        </a:lnSpc>
                        <a:spcAft>
                          <a:spcPts val="800"/>
                        </a:spcAft>
                      </a:pPr>
                      <a:r>
                        <a:rPr lang="en-US" sz="800" dirty="0">
                          <a:effectLst/>
                        </a:rPr>
                        <a:t>Ranking Top 10 accumulated rainfall  in 1 hour in Ciudad </a:t>
                      </a:r>
                      <a:r>
                        <a:rPr lang="en-US" sz="800" dirty="0" err="1">
                          <a:effectLst/>
                        </a:rPr>
                        <a:t>Jardín</a:t>
                      </a:r>
                      <a:r>
                        <a:rPr lang="en-US" sz="800" dirty="0">
                          <a:effectLst/>
                        </a:rPr>
                        <a:t> Observatory (AEMET)</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extLst>
                  <a:ext uri="{0D108BD9-81ED-4DB2-BD59-A6C34878D82A}">
                    <a16:rowId xmlns:a16="http://schemas.microsoft.com/office/drawing/2014/main" val="996164820"/>
                  </a:ext>
                </a:extLst>
              </a:tr>
              <a:tr h="149210">
                <a:tc>
                  <a:txBody>
                    <a:bodyPr/>
                    <a:lstStyle/>
                    <a:p>
                      <a:pPr algn="ctr">
                        <a:lnSpc>
                          <a:spcPct val="107000"/>
                        </a:lnSpc>
                        <a:spcAft>
                          <a:spcPts val="800"/>
                        </a:spcAft>
                      </a:pPr>
                      <a:r>
                        <a:rPr lang="es-ES" sz="800">
                          <a:effectLst/>
                        </a:rPr>
                        <a:t>P (mm)</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dirty="0">
                          <a:effectLst/>
                        </a:rPr>
                        <a:t>Date</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27980705"/>
                  </a:ext>
                </a:extLst>
              </a:tr>
              <a:tr h="149210">
                <a:tc>
                  <a:txBody>
                    <a:bodyPr/>
                    <a:lstStyle/>
                    <a:p>
                      <a:pPr algn="ctr">
                        <a:lnSpc>
                          <a:spcPct val="107000"/>
                        </a:lnSpc>
                        <a:spcAft>
                          <a:spcPts val="800"/>
                        </a:spcAft>
                      </a:pPr>
                      <a:r>
                        <a:rPr lang="es-ES" sz="800" dirty="0">
                          <a:effectLst/>
                        </a:rPr>
                        <a:t>101,2</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dirty="0">
                          <a:effectLst/>
                        </a:rPr>
                        <a:t>30/09/1997</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230203591"/>
                  </a:ext>
                </a:extLst>
              </a:tr>
              <a:tr h="149210">
                <a:tc>
                  <a:txBody>
                    <a:bodyPr/>
                    <a:lstStyle/>
                    <a:p>
                      <a:pPr algn="ctr">
                        <a:lnSpc>
                          <a:spcPct val="107000"/>
                        </a:lnSpc>
                        <a:spcAft>
                          <a:spcPts val="800"/>
                        </a:spcAft>
                      </a:pPr>
                      <a:r>
                        <a:rPr lang="es-ES" sz="800" dirty="0">
                          <a:effectLst/>
                        </a:rPr>
                        <a:t>81,5</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dirty="0">
                          <a:effectLst/>
                        </a:rPr>
                        <a:t>20/10/1982</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56775810"/>
                  </a:ext>
                </a:extLst>
              </a:tr>
              <a:tr h="149210">
                <a:tc>
                  <a:txBody>
                    <a:bodyPr/>
                    <a:lstStyle/>
                    <a:p>
                      <a:pPr algn="ctr">
                        <a:lnSpc>
                          <a:spcPct val="107000"/>
                        </a:lnSpc>
                        <a:spcAft>
                          <a:spcPts val="800"/>
                        </a:spcAft>
                      </a:pPr>
                      <a:r>
                        <a:rPr lang="es-ES" sz="800" dirty="0">
                          <a:effectLst/>
                        </a:rPr>
                        <a:t>80,2</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dirty="0">
                          <a:effectLst/>
                        </a:rPr>
                        <a:t>20/09/2007</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943622130"/>
                  </a:ext>
                </a:extLst>
              </a:tr>
              <a:tr h="149210">
                <a:tc>
                  <a:txBody>
                    <a:bodyPr/>
                    <a:lstStyle/>
                    <a:p>
                      <a:pPr algn="ctr">
                        <a:lnSpc>
                          <a:spcPct val="107000"/>
                        </a:lnSpc>
                        <a:spcAft>
                          <a:spcPts val="800"/>
                        </a:spcAft>
                      </a:pPr>
                      <a:r>
                        <a:rPr lang="es-ES" sz="800" dirty="0">
                          <a:effectLst/>
                        </a:rPr>
                        <a:t>56,5</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dirty="0">
                          <a:effectLst/>
                        </a:rPr>
                        <a:t>05/09/1989</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6099542"/>
                  </a:ext>
                </a:extLst>
              </a:tr>
              <a:tr h="149210">
                <a:tc>
                  <a:txBody>
                    <a:bodyPr/>
                    <a:lstStyle/>
                    <a:p>
                      <a:pPr algn="ctr">
                        <a:lnSpc>
                          <a:spcPct val="107000"/>
                        </a:lnSpc>
                        <a:spcAft>
                          <a:spcPts val="800"/>
                        </a:spcAft>
                      </a:pPr>
                      <a:r>
                        <a:rPr lang="es-ES" sz="800" dirty="0">
                          <a:effectLst/>
                        </a:rPr>
                        <a:t>55,5</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dirty="0">
                          <a:effectLst/>
                        </a:rPr>
                        <a:t>30/09/1997</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41328124"/>
                  </a:ext>
                </a:extLst>
              </a:tr>
              <a:tr h="149210">
                <a:tc>
                  <a:txBody>
                    <a:bodyPr/>
                    <a:lstStyle/>
                    <a:p>
                      <a:pPr algn="ctr">
                        <a:lnSpc>
                          <a:spcPct val="107000"/>
                        </a:lnSpc>
                        <a:spcAft>
                          <a:spcPts val="800"/>
                        </a:spcAft>
                      </a:pPr>
                      <a:r>
                        <a:rPr lang="es-ES" sz="800" dirty="0">
                          <a:effectLst/>
                        </a:rPr>
                        <a:t>50,5</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dirty="0">
                          <a:effectLst/>
                        </a:rPr>
                        <a:t>07/10/1966</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26935239"/>
                  </a:ext>
                </a:extLst>
              </a:tr>
              <a:tr h="149210">
                <a:tc>
                  <a:txBody>
                    <a:bodyPr/>
                    <a:lstStyle/>
                    <a:p>
                      <a:pPr algn="ctr">
                        <a:lnSpc>
                          <a:spcPct val="107000"/>
                        </a:lnSpc>
                        <a:spcAft>
                          <a:spcPts val="800"/>
                        </a:spcAft>
                      </a:pPr>
                      <a:r>
                        <a:rPr lang="es-ES" sz="800" dirty="0">
                          <a:effectLst/>
                        </a:rPr>
                        <a:t>46,7</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dirty="0">
                          <a:effectLst/>
                        </a:rPr>
                        <a:t>30/09/1997</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509230079"/>
                  </a:ext>
                </a:extLst>
              </a:tr>
              <a:tr h="149210">
                <a:tc>
                  <a:txBody>
                    <a:bodyPr/>
                    <a:lstStyle/>
                    <a:p>
                      <a:pPr algn="ctr">
                        <a:lnSpc>
                          <a:spcPct val="107000"/>
                        </a:lnSpc>
                        <a:spcAft>
                          <a:spcPts val="800"/>
                        </a:spcAft>
                      </a:pPr>
                      <a:r>
                        <a:rPr lang="es-ES" sz="800" dirty="0">
                          <a:effectLst/>
                        </a:rPr>
                        <a:t>45,2</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dirty="0">
                          <a:effectLst/>
                        </a:rPr>
                        <a:t>13/03/2017</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442481452"/>
                  </a:ext>
                </a:extLst>
              </a:tr>
              <a:tr h="149210">
                <a:tc>
                  <a:txBody>
                    <a:bodyPr/>
                    <a:lstStyle/>
                    <a:p>
                      <a:pPr algn="ctr">
                        <a:lnSpc>
                          <a:spcPct val="107000"/>
                        </a:lnSpc>
                        <a:spcAft>
                          <a:spcPts val="800"/>
                        </a:spcAft>
                      </a:pPr>
                      <a:r>
                        <a:rPr lang="es-ES" sz="800" dirty="0">
                          <a:effectLst/>
                        </a:rPr>
                        <a:t>41,0</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dirty="0">
                          <a:effectLst/>
                        </a:rPr>
                        <a:t>23/09/1985</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58018156"/>
                  </a:ext>
                </a:extLst>
              </a:tr>
              <a:tr h="149210">
                <a:tc>
                  <a:txBody>
                    <a:bodyPr/>
                    <a:lstStyle/>
                    <a:p>
                      <a:pPr algn="ctr">
                        <a:lnSpc>
                          <a:spcPct val="107000"/>
                        </a:lnSpc>
                        <a:spcAft>
                          <a:spcPts val="800"/>
                        </a:spcAft>
                      </a:pPr>
                      <a:r>
                        <a:rPr lang="es-ES" sz="800" dirty="0">
                          <a:effectLst/>
                        </a:rPr>
                        <a:t>41,0</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dirty="0">
                          <a:effectLst/>
                        </a:rPr>
                        <a:t>27/09/2009</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96303782"/>
                  </a:ext>
                </a:extLst>
              </a:tr>
            </a:tbl>
          </a:graphicData>
        </a:graphic>
      </p:graphicFrame>
      <p:pic>
        <p:nvPicPr>
          <p:cNvPr id="11" name="Imagen 10">
            <a:extLst>
              <a:ext uri="{FF2B5EF4-FFF2-40B4-BE49-F238E27FC236}">
                <a16:creationId xmlns:a16="http://schemas.microsoft.com/office/drawing/2014/main" id="{F0CF3E1B-1F8E-46E5-AF32-78D443BB2FB7}"/>
              </a:ext>
            </a:extLst>
          </p:cNvPr>
          <p:cNvPicPr>
            <a:picLocks noChangeAspect="1"/>
          </p:cNvPicPr>
          <p:nvPr/>
        </p:nvPicPr>
        <p:blipFill>
          <a:blip r:embed="rId3"/>
          <a:stretch>
            <a:fillRect/>
          </a:stretch>
        </p:blipFill>
        <p:spPr>
          <a:xfrm>
            <a:off x="99120" y="473665"/>
            <a:ext cx="6273080" cy="2246637"/>
          </a:xfrm>
          <a:prstGeom prst="rect">
            <a:avLst/>
          </a:prstGeom>
        </p:spPr>
      </p:pic>
      <p:graphicFrame>
        <p:nvGraphicFramePr>
          <p:cNvPr id="13" name="Tabla 12">
            <a:extLst>
              <a:ext uri="{FF2B5EF4-FFF2-40B4-BE49-F238E27FC236}">
                <a16:creationId xmlns:a16="http://schemas.microsoft.com/office/drawing/2014/main" id="{9CE8DCB5-C1CB-44D2-B38C-524517D22855}"/>
              </a:ext>
            </a:extLst>
          </p:cNvPr>
          <p:cNvGraphicFramePr>
            <a:graphicFrameLocks noGrp="1"/>
          </p:cNvGraphicFramePr>
          <p:nvPr>
            <p:extLst>
              <p:ext uri="{D42A27DB-BD31-4B8C-83A1-F6EECF244321}">
                <p14:modId xmlns:p14="http://schemas.microsoft.com/office/powerpoint/2010/main" val="1367318458"/>
              </p:ext>
            </p:extLst>
          </p:nvPr>
        </p:nvGraphicFramePr>
        <p:xfrm>
          <a:off x="6948264" y="627534"/>
          <a:ext cx="1872208" cy="2082870"/>
        </p:xfrm>
        <a:graphic>
          <a:graphicData uri="http://schemas.openxmlformats.org/drawingml/2006/table">
            <a:tbl>
              <a:tblPr firstRow="1" firstCol="1" bandRow="1">
                <a:tableStyleId>{5C22544A-7EE6-4342-B048-85BDC9FD1C3A}</a:tableStyleId>
              </a:tblPr>
              <a:tblGrid>
                <a:gridCol w="726176">
                  <a:extLst>
                    <a:ext uri="{9D8B030D-6E8A-4147-A177-3AD203B41FA5}">
                      <a16:colId xmlns:a16="http://schemas.microsoft.com/office/drawing/2014/main" val="3695940792"/>
                    </a:ext>
                  </a:extLst>
                </a:gridCol>
                <a:gridCol w="1146032">
                  <a:extLst>
                    <a:ext uri="{9D8B030D-6E8A-4147-A177-3AD203B41FA5}">
                      <a16:colId xmlns:a16="http://schemas.microsoft.com/office/drawing/2014/main" val="52868755"/>
                    </a:ext>
                  </a:extLst>
                </a:gridCol>
              </a:tblGrid>
              <a:tr h="395536">
                <a:tc gridSpan="2">
                  <a:txBody>
                    <a:bodyPr/>
                    <a:lstStyle/>
                    <a:p>
                      <a:pPr algn="ctr">
                        <a:lnSpc>
                          <a:spcPct val="107000"/>
                        </a:lnSpc>
                        <a:spcAft>
                          <a:spcPts val="800"/>
                        </a:spcAft>
                      </a:pPr>
                      <a:r>
                        <a:rPr lang="en-US" sz="800" dirty="0">
                          <a:effectLst/>
                        </a:rPr>
                        <a:t>Ranking Top 10 accumulated rainfall in 24 hours in Ciudad </a:t>
                      </a:r>
                      <a:r>
                        <a:rPr lang="en-US" sz="800" dirty="0" err="1">
                          <a:effectLst/>
                        </a:rPr>
                        <a:t>Jardín</a:t>
                      </a:r>
                      <a:r>
                        <a:rPr lang="en-US" sz="800" dirty="0">
                          <a:effectLst/>
                        </a:rPr>
                        <a:t> Observatory (AEMET)</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S"/>
                    </a:p>
                  </a:txBody>
                  <a:tcPr/>
                </a:tc>
                <a:extLst>
                  <a:ext uri="{0D108BD9-81ED-4DB2-BD59-A6C34878D82A}">
                    <a16:rowId xmlns:a16="http://schemas.microsoft.com/office/drawing/2014/main" val="996164820"/>
                  </a:ext>
                </a:extLst>
              </a:tr>
              <a:tr h="153394">
                <a:tc>
                  <a:txBody>
                    <a:bodyPr/>
                    <a:lstStyle/>
                    <a:p>
                      <a:pPr algn="ctr">
                        <a:lnSpc>
                          <a:spcPct val="107000"/>
                        </a:lnSpc>
                        <a:spcAft>
                          <a:spcPts val="800"/>
                        </a:spcAft>
                      </a:pPr>
                      <a:r>
                        <a:rPr lang="es-ES" sz="800">
                          <a:effectLst/>
                        </a:rPr>
                        <a:t>P (mm)</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S" sz="800">
                          <a:effectLst/>
                        </a:rPr>
                        <a:t>Date</a:t>
                      </a:r>
                      <a:endParaRPr lang="es-ES" sz="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27980705"/>
                  </a:ext>
                </a:extLst>
              </a:tr>
              <a:tr h="153394">
                <a:tc>
                  <a:txBody>
                    <a:bodyPr/>
                    <a:lstStyle/>
                    <a:p>
                      <a:pPr marL="0" algn="ctr" defTabSz="914400" rtl="0" eaLnBrk="1" fontAlgn="b" latinLnBrk="0" hangingPunct="1">
                        <a:lnSpc>
                          <a:spcPct val="107000"/>
                        </a:lnSpc>
                        <a:spcAft>
                          <a:spcPts val="800"/>
                        </a:spcAft>
                      </a:pPr>
                      <a:r>
                        <a:rPr lang="es-ES" sz="800" b="1" kern="1200" dirty="0">
                          <a:solidFill>
                            <a:schemeClr val="lt1"/>
                          </a:solidFill>
                          <a:effectLst/>
                          <a:latin typeface="+mn-lt"/>
                          <a:ea typeface="+mn-ea"/>
                          <a:cs typeface="+mn-cs"/>
                        </a:rPr>
                        <a:t>266,7</a:t>
                      </a:r>
                    </a:p>
                  </a:txBody>
                  <a:tcPr marL="9525" marR="9525" marT="9525" marB="0" anchor="b"/>
                </a:tc>
                <a:tc>
                  <a:txBody>
                    <a:bodyPr/>
                    <a:lstStyle/>
                    <a:p>
                      <a:pPr marL="0" algn="ctr" defTabSz="914400" rtl="0" eaLnBrk="1" fontAlgn="b" latinLnBrk="0" hangingPunct="1">
                        <a:lnSpc>
                          <a:spcPct val="107000"/>
                        </a:lnSpc>
                        <a:spcAft>
                          <a:spcPts val="800"/>
                        </a:spcAft>
                      </a:pPr>
                      <a:r>
                        <a:rPr lang="es-ES" sz="800" kern="1200" dirty="0">
                          <a:solidFill>
                            <a:schemeClr val="dk1"/>
                          </a:solidFill>
                          <a:effectLst/>
                          <a:latin typeface="+mn-lt"/>
                          <a:ea typeface="+mn-ea"/>
                          <a:cs typeface="+mn-cs"/>
                        </a:rPr>
                        <a:t>30/09/1997</a:t>
                      </a:r>
                    </a:p>
                  </a:txBody>
                  <a:tcPr marL="9525" marR="9525" marT="9525" marB="0" anchor="b"/>
                </a:tc>
                <a:extLst>
                  <a:ext uri="{0D108BD9-81ED-4DB2-BD59-A6C34878D82A}">
                    <a16:rowId xmlns:a16="http://schemas.microsoft.com/office/drawing/2014/main" val="3230203591"/>
                  </a:ext>
                </a:extLst>
              </a:tr>
              <a:tr h="153394">
                <a:tc>
                  <a:txBody>
                    <a:bodyPr/>
                    <a:lstStyle/>
                    <a:p>
                      <a:pPr marL="0" algn="ctr" defTabSz="914400" rtl="0" eaLnBrk="1" fontAlgn="b" latinLnBrk="0" hangingPunct="1">
                        <a:lnSpc>
                          <a:spcPct val="107000"/>
                        </a:lnSpc>
                        <a:spcAft>
                          <a:spcPts val="800"/>
                        </a:spcAft>
                      </a:pPr>
                      <a:r>
                        <a:rPr lang="es-ES" sz="800" b="1" kern="1200" dirty="0">
                          <a:solidFill>
                            <a:schemeClr val="lt1"/>
                          </a:solidFill>
                          <a:effectLst/>
                          <a:latin typeface="+mn-lt"/>
                          <a:ea typeface="+mn-ea"/>
                          <a:cs typeface="+mn-cs"/>
                        </a:rPr>
                        <a:t>208,1</a:t>
                      </a:r>
                    </a:p>
                  </a:txBody>
                  <a:tcPr marL="9525" marR="9525" marT="9525" marB="0" anchor="b"/>
                </a:tc>
                <a:tc>
                  <a:txBody>
                    <a:bodyPr/>
                    <a:lstStyle/>
                    <a:p>
                      <a:pPr marL="0" algn="ctr" defTabSz="914400" rtl="0" eaLnBrk="1" fontAlgn="b" latinLnBrk="0" hangingPunct="1">
                        <a:lnSpc>
                          <a:spcPct val="107000"/>
                        </a:lnSpc>
                        <a:spcAft>
                          <a:spcPts val="800"/>
                        </a:spcAft>
                      </a:pPr>
                      <a:r>
                        <a:rPr lang="es-ES" sz="800" kern="1200" dirty="0">
                          <a:solidFill>
                            <a:schemeClr val="dk1"/>
                          </a:solidFill>
                          <a:effectLst/>
                          <a:latin typeface="+mn-lt"/>
                          <a:ea typeface="+mn-ea"/>
                          <a:cs typeface="+mn-cs"/>
                        </a:rPr>
                        <a:t>20/10/1982</a:t>
                      </a:r>
                    </a:p>
                  </a:txBody>
                  <a:tcPr marL="9525" marR="9525" marT="9525" marB="0" anchor="b"/>
                </a:tc>
                <a:extLst>
                  <a:ext uri="{0D108BD9-81ED-4DB2-BD59-A6C34878D82A}">
                    <a16:rowId xmlns:a16="http://schemas.microsoft.com/office/drawing/2014/main" val="456775810"/>
                  </a:ext>
                </a:extLst>
              </a:tr>
              <a:tr h="153394">
                <a:tc>
                  <a:txBody>
                    <a:bodyPr/>
                    <a:lstStyle/>
                    <a:p>
                      <a:pPr marL="0" algn="ctr" defTabSz="914400" rtl="0" eaLnBrk="1" fontAlgn="b" latinLnBrk="0" hangingPunct="1">
                        <a:lnSpc>
                          <a:spcPct val="107000"/>
                        </a:lnSpc>
                        <a:spcAft>
                          <a:spcPts val="800"/>
                        </a:spcAft>
                      </a:pPr>
                      <a:r>
                        <a:rPr lang="es-ES" sz="800" b="1" kern="1200" dirty="0">
                          <a:solidFill>
                            <a:schemeClr val="lt1"/>
                          </a:solidFill>
                          <a:effectLst/>
                          <a:latin typeface="+mn-lt"/>
                          <a:ea typeface="+mn-ea"/>
                          <a:cs typeface="+mn-cs"/>
                        </a:rPr>
                        <a:t>136,6</a:t>
                      </a:r>
                    </a:p>
                  </a:txBody>
                  <a:tcPr marL="9525" marR="9525" marT="9525" marB="0" anchor="b"/>
                </a:tc>
                <a:tc>
                  <a:txBody>
                    <a:bodyPr/>
                    <a:lstStyle/>
                    <a:p>
                      <a:pPr marL="0" algn="ctr" defTabSz="914400" rtl="0" eaLnBrk="1" fontAlgn="b" latinLnBrk="0" hangingPunct="1">
                        <a:lnSpc>
                          <a:spcPct val="107000"/>
                        </a:lnSpc>
                        <a:spcAft>
                          <a:spcPts val="800"/>
                        </a:spcAft>
                      </a:pPr>
                      <a:r>
                        <a:rPr lang="es-ES" sz="800" kern="1200" dirty="0">
                          <a:solidFill>
                            <a:schemeClr val="dk1"/>
                          </a:solidFill>
                          <a:effectLst/>
                          <a:latin typeface="+mn-lt"/>
                          <a:ea typeface="+mn-ea"/>
                          <a:cs typeface="+mn-cs"/>
                        </a:rPr>
                        <a:t>13/03/2017</a:t>
                      </a:r>
                    </a:p>
                  </a:txBody>
                  <a:tcPr marL="9525" marR="9525" marT="9525" marB="0" anchor="b"/>
                </a:tc>
                <a:extLst>
                  <a:ext uri="{0D108BD9-81ED-4DB2-BD59-A6C34878D82A}">
                    <a16:rowId xmlns:a16="http://schemas.microsoft.com/office/drawing/2014/main" val="2943622130"/>
                  </a:ext>
                </a:extLst>
              </a:tr>
              <a:tr h="153394">
                <a:tc>
                  <a:txBody>
                    <a:bodyPr/>
                    <a:lstStyle/>
                    <a:p>
                      <a:pPr marL="0" algn="ctr" defTabSz="914400" rtl="0" eaLnBrk="1" fontAlgn="b" latinLnBrk="0" hangingPunct="1">
                        <a:lnSpc>
                          <a:spcPct val="107000"/>
                        </a:lnSpc>
                        <a:spcAft>
                          <a:spcPts val="800"/>
                        </a:spcAft>
                      </a:pPr>
                      <a:r>
                        <a:rPr lang="es-ES" sz="800" b="1" kern="1200" dirty="0">
                          <a:solidFill>
                            <a:schemeClr val="lt1"/>
                          </a:solidFill>
                          <a:effectLst/>
                          <a:latin typeface="+mn-lt"/>
                          <a:ea typeface="+mn-ea"/>
                          <a:cs typeface="+mn-cs"/>
                        </a:rPr>
                        <a:t>133,7</a:t>
                      </a:r>
                    </a:p>
                  </a:txBody>
                  <a:tcPr marL="9525" marR="9525" marT="9525" marB="0" anchor="b"/>
                </a:tc>
                <a:tc>
                  <a:txBody>
                    <a:bodyPr/>
                    <a:lstStyle/>
                    <a:p>
                      <a:pPr marL="0" algn="ctr" defTabSz="914400" rtl="0" eaLnBrk="1" fontAlgn="b" latinLnBrk="0" hangingPunct="1">
                        <a:lnSpc>
                          <a:spcPct val="107000"/>
                        </a:lnSpc>
                        <a:spcAft>
                          <a:spcPts val="800"/>
                        </a:spcAft>
                      </a:pPr>
                      <a:r>
                        <a:rPr lang="es-ES" sz="800" kern="1200" dirty="0">
                          <a:solidFill>
                            <a:schemeClr val="dk1"/>
                          </a:solidFill>
                          <a:effectLst/>
                          <a:latin typeface="+mn-lt"/>
                          <a:ea typeface="+mn-ea"/>
                          <a:cs typeface="+mn-cs"/>
                        </a:rPr>
                        <a:t>05/09/1989</a:t>
                      </a:r>
                    </a:p>
                  </a:txBody>
                  <a:tcPr marL="9525" marR="9525" marT="9525" marB="0" anchor="b"/>
                </a:tc>
                <a:extLst>
                  <a:ext uri="{0D108BD9-81ED-4DB2-BD59-A6C34878D82A}">
                    <a16:rowId xmlns:a16="http://schemas.microsoft.com/office/drawing/2014/main" val="386099542"/>
                  </a:ext>
                </a:extLst>
              </a:tr>
              <a:tr h="153394">
                <a:tc>
                  <a:txBody>
                    <a:bodyPr/>
                    <a:lstStyle/>
                    <a:p>
                      <a:pPr marL="0" algn="ctr" defTabSz="914400" rtl="0" eaLnBrk="1" fontAlgn="b" latinLnBrk="0" hangingPunct="1">
                        <a:lnSpc>
                          <a:spcPct val="107000"/>
                        </a:lnSpc>
                        <a:spcAft>
                          <a:spcPts val="800"/>
                        </a:spcAft>
                      </a:pPr>
                      <a:r>
                        <a:rPr lang="es-ES" sz="800" b="1" kern="1200" dirty="0">
                          <a:solidFill>
                            <a:schemeClr val="lt1"/>
                          </a:solidFill>
                          <a:effectLst/>
                          <a:latin typeface="+mn-lt"/>
                          <a:ea typeface="+mn-ea"/>
                          <a:cs typeface="+mn-cs"/>
                        </a:rPr>
                        <a:t>125,1</a:t>
                      </a:r>
                    </a:p>
                  </a:txBody>
                  <a:tcPr marL="9525" marR="9525" marT="9525" marB="0" anchor="b"/>
                </a:tc>
                <a:tc>
                  <a:txBody>
                    <a:bodyPr/>
                    <a:lstStyle/>
                    <a:p>
                      <a:pPr marL="0" algn="ctr" defTabSz="914400" rtl="0" eaLnBrk="1" fontAlgn="b" latinLnBrk="0" hangingPunct="1">
                        <a:lnSpc>
                          <a:spcPct val="107000"/>
                        </a:lnSpc>
                        <a:spcAft>
                          <a:spcPts val="800"/>
                        </a:spcAft>
                      </a:pPr>
                      <a:r>
                        <a:rPr lang="es-ES" sz="800" kern="1200" dirty="0">
                          <a:solidFill>
                            <a:schemeClr val="dk1"/>
                          </a:solidFill>
                          <a:effectLst/>
                          <a:latin typeface="+mn-lt"/>
                          <a:ea typeface="+mn-ea"/>
                          <a:cs typeface="+mn-cs"/>
                        </a:rPr>
                        <a:t>27/09/2009</a:t>
                      </a:r>
                    </a:p>
                  </a:txBody>
                  <a:tcPr marL="9525" marR="9525" marT="9525" marB="0" anchor="b"/>
                </a:tc>
                <a:extLst>
                  <a:ext uri="{0D108BD9-81ED-4DB2-BD59-A6C34878D82A}">
                    <a16:rowId xmlns:a16="http://schemas.microsoft.com/office/drawing/2014/main" val="3841328124"/>
                  </a:ext>
                </a:extLst>
              </a:tr>
              <a:tr h="153394">
                <a:tc>
                  <a:txBody>
                    <a:bodyPr/>
                    <a:lstStyle/>
                    <a:p>
                      <a:pPr marL="0" algn="ctr" defTabSz="914400" rtl="0" eaLnBrk="1" fontAlgn="b" latinLnBrk="0" hangingPunct="1">
                        <a:lnSpc>
                          <a:spcPct val="107000"/>
                        </a:lnSpc>
                        <a:spcAft>
                          <a:spcPts val="800"/>
                        </a:spcAft>
                      </a:pPr>
                      <a:r>
                        <a:rPr lang="es-ES" sz="800" b="1" kern="1200" dirty="0">
                          <a:solidFill>
                            <a:schemeClr val="lt1"/>
                          </a:solidFill>
                          <a:effectLst/>
                          <a:latin typeface="+mn-lt"/>
                          <a:ea typeface="+mn-ea"/>
                          <a:cs typeface="+mn-cs"/>
                        </a:rPr>
                        <a:t>106,7</a:t>
                      </a:r>
                    </a:p>
                  </a:txBody>
                  <a:tcPr marL="9525" marR="9525" marT="9525" marB="0" anchor="b"/>
                </a:tc>
                <a:tc>
                  <a:txBody>
                    <a:bodyPr/>
                    <a:lstStyle/>
                    <a:p>
                      <a:pPr marL="0" algn="ctr" defTabSz="914400" rtl="0" eaLnBrk="1" fontAlgn="b" latinLnBrk="0" hangingPunct="1">
                        <a:lnSpc>
                          <a:spcPct val="107000"/>
                        </a:lnSpc>
                        <a:spcAft>
                          <a:spcPts val="800"/>
                        </a:spcAft>
                      </a:pPr>
                      <a:r>
                        <a:rPr lang="es-ES" sz="800" kern="1200" dirty="0">
                          <a:solidFill>
                            <a:schemeClr val="dk1"/>
                          </a:solidFill>
                          <a:effectLst/>
                          <a:latin typeface="+mn-lt"/>
                          <a:ea typeface="+mn-ea"/>
                          <a:cs typeface="+mn-cs"/>
                        </a:rPr>
                        <a:t>15/10/1962</a:t>
                      </a:r>
                    </a:p>
                  </a:txBody>
                  <a:tcPr marL="9525" marR="9525" marT="9525" marB="0" anchor="b"/>
                </a:tc>
                <a:extLst>
                  <a:ext uri="{0D108BD9-81ED-4DB2-BD59-A6C34878D82A}">
                    <a16:rowId xmlns:a16="http://schemas.microsoft.com/office/drawing/2014/main" val="4126935239"/>
                  </a:ext>
                </a:extLst>
              </a:tr>
              <a:tr h="153394">
                <a:tc>
                  <a:txBody>
                    <a:bodyPr/>
                    <a:lstStyle/>
                    <a:p>
                      <a:pPr marL="0" algn="ctr" defTabSz="914400" rtl="0" eaLnBrk="1" fontAlgn="b" latinLnBrk="0" hangingPunct="1">
                        <a:lnSpc>
                          <a:spcPct val="107000"/>
                        </a:lnSpc>
                        <a:spcAft>
                          <a:spcPts val="800"/>
                        </a:spcAft>
                      </a:pPr>
                      <a:r>
                        <a:rPr lang="es-ES" sz="800" b="1" kern="1200" dirty="0">
                          <a:solidFill>
                            <a:schemeClr val="lt1"/>
                          </a:solidFill>
                          <a:effectLst/>
                          <a:latin typeface="+mn-lt"/>
                          <a:ea typeface="+mn-ea"/>
                          <a:cs typeface="+mn-cs"/>
                        </a:rPr>
                        <a:t>89,5</a:t>
                      </a:r>
                    </a:p>
                  </a:txBody>
                  <a:tcPr marL="9525" marR="9525" marT="9525" marB="0" anchor="b"/>
                </a:tc>
                <a:tc>
                  <a:txBody>
                    <a:bodyPr/>
                    <a:lstStyle/>
                    <a:p>
                      <a:pPr marL="0" algn="ctr" defTabSz="914400" rtl="0" eaLnBrk="1" fontAlgn="b" latinLnBrk="0" hangingPunct="1">
                        <a:lnSpc>
                          <a:spcPct val="107000"/>
                        </a:lnSpc>
                        <a:spcAft>
                          <a:spcPts val="800"/>
                        </a:spcAft>
                      </a:pPr>
                      <a:r>
                        <a:rPr lang="es-ES" sz="800" kern="1200" dirty="0">
                          <a:solidFill>
                            <a:schemeClr val="dk1"/>
                          </a:solidFill>
                          <a:effectLst/>
                          <a:latin typeface="+mn-lt"/>
                          <a:ea typeface="+mn-ea"/>
                          <a:cs typeface="+mn-cs"/>
                        </a:rPr>
                        <a:t>07/10/1966</a:t>
                      </a:r>
                    </a:p>
                  </a:txBody>
                  <a:tcPr marL="9525" marR="9525" marT="9525" marB="0" anchor="b"/>
                </a:tc>
                <a:extLst>
                  <a:ext uri="{0D108BD9-81ED-4DB2-BD59-A6C34878D82A}">
                    <a16:rowId xmlns:a16="http://schemas.microsoft.com/office/drawing/2014/main" val="1509230079"/>
                  </a:ext>
                </a:extLst>
              </a:tr>
              <a:tr h="153394">
                <a:tc>
                  <a:txBody>
                    <a:bodyPr/>
                    <a:lstStyle/>
                    <a:p>
                      <a:pPr marL="0" algn="ctr" defTabSz="914400" rtl="0" eaLnBrk="1" fontAlgn="b" latinLnBrk="0" hangingPunct="1">
                        <a:lnSpc>
                          <a:spcPct val="107000"/>
                        </a:lnSpc>
                        <a:spcAft>
                          <a:spcPts val="800"/>
                        </a:spcAft>
                      </a:pPr>
                      <a:r>
                        <a:rPr lang="es-ES" sz="800" b="1" kern="1200" dirty="0">
                          <a:solidFill>
                            <a:schemeClr val="lt1"/>
                          </a:solidFill>
                          <a:effectLst/>
                          <a:latin typeface="+mn-lt"/>
                          <a:ea typeface="+mn-ea"/>
                          <a:cs typeface="+mn-cs"/>
                        </a:rPr>
                        <a:t>89,0</a:t>
                      </a:r>
                    </a:p>
                  </a:txBody>
                  <a:tcPr marL="9525" marR="9525" marT="9525" marB="0" anchor="b"/>
                </a:tc>
                <a:tc>
                  <a:txBody>
                    <a:bodyPr/>
                    <a:lstStyle/>
                    <a:p>
                      <a:pPr marL="0" algn="ctr" defTabSz="914400" rtl="0" eaLnBrk="1" fontAlgn="b" latinLnBrk="0" hangingPunct="1">
                        <a:lnSpc>
                          <a:spcPct val="107000"/>
                        </a:lnSpc>
                        <a:spcAft>
                          <a:spcPts val="800"/>
                        </a:spcAft>
                      </a:pPr>
                      <a:r>
                        <a:rPr lang="es-ES" sz="800" kern="1200" dirty="0">
                          <a:solidFill>
                            <a:schemeClr val="dk1"/>
                          </a:solidFill>
                          <a:effectLst/>
                          <a:latin typeface="+mn-lt"/>
                          <a:ea typeface="+mn-ea"/>
                          <a:cs typeface="+mn-cs"/>
                        </a:rPr>
                        <a:t>04/11/1987</a:t>
                      </a:r>
                    </a:p>
                  </a:txBody>
                  <a:tcPr marL="9525" marR="9525" marT="9525" marB="0" anchor="b"/>
                </a:tc>
                <a:extLst>
                  <a:ext uri="{0D108BD9-81ED-4DB2-BD59-A6C34878D82A}">
                    <a16:rowId xmlns:a16="http://schemas.microsoft.com/office/drawing/2014/main" val="3442481452"/>
                  </a:ext>
                </a:extLst>
              </a:tr>
              <a:tr h="153394">
                <a:tc>
                  <a:txBody>
                    <a:bodyPr/>
                    <a:lstStyle/>
                    <a:p>
                      <a:pPr marL="0" algn="ctr" defTabSz="914400" rtl="0" eaLnBrk="1" fontAlgn="b" latinLnBrk="0" hangingPunct="1">
                        <a:lnSpc>
                          <a:spcPct val="107000"/>
                        </a:lnSpc>
                        <a:spcAft>
                          <a:spcPts val="800"/>
                        </a:spcAft>
                      </a:pPr>
                      <a:r>
                        <a:rPr lang="es-ES" sz="800" b="1" kern="1200" dirty="0">
                          <a:solidFill>
                            <a:schemeClr val="lt1"/>
                          </a:solidFill>
                          <a:effectLst/>
                          <a:latin typeface="+mn-lt"/>
                          <a:ea typeface="+mn-ea"/>
                          <a:cs typeface="+mn-cs"/>
                        </a:rPr>
                        <a:t>88,4</a:t>
                      </a:r>
                    </a:p>
                  </a:txBody>
                  <a:tcPr marL="9525" marR="9525" marT="9525" marB="0" anchor="b"/>
                </a:tc>
                <a:tc>
                  <a:txBody>
                    <a:bodyPr/>
                    <a:lstStyle/>
                    <a:p>
                      <a:pPr marL="0" algn="ctr" defTabSz="914400" rtl="0" eaLnBrk="1" fontAlgn="b" latinLnBrk="0" hangingPunct="1">
                        <a:lnSpc>
                          <a:spcPct val="107000"/>
                        </a:lnSpc>
                        <a:spcAft>
                          <a:spcPts val="800"/>
                        </a:spcAft>
                      </a:pPr>
                      <a:r>
                        <a:rPr lang="es-ES" sz="800" kern="1200" dirty="0">
                          <a:solidFill>
                            <a:schemeClr val="dk1"/>
                          </a:solidFill>
                          <a:effectLst/>
                          <a:latin typeface="+mn-lt"/>
                          <a:ea typeface="+mn-ea"/>
                          <a:cs typeface="+mn-cs"/>
                        </a:rPr>
                        <a:t>20/09/2007</a:t>
                      </a:r>
                    </a:p>
                  </a:txBody>
                  <a:tcPr marL="9525" marR="9525" marT="9525" marB="0" anchor="b"/>
                </a:tc>
                <a:extLst>
                  <a:ext uri="{0D108BD9-81ED-4DB2-BD59-A6C34878D82A}">
                    <a16:rowId xmlns:a16="http://schemas.microsoft.com/office/drawing/2014/main" val="1458018156"/>
                  </a:ext>
                </a:extLst>
              </a:tr>
              <a:tr h="153394">
                <a:tc>
                  <a:txBody>
                    <a:bodyPr/>
                    <a:lstStyle/>
                    <a:p>
                      <a:pPr marL="0" algn="ctr" defTabSz="914400" rtl="0" eaLnBrk="1" fontAlgn="b" latinLnBrk="0" hangingPunct="1">
                        <a:lnSpc>
                          <a:spcPct val="107000"/>
                        </a:lnSpc>
                        <a:spcAft>
                          <a:spcPts val="800"/>
                        </a:spcAft>
                      </a:pPr>
                      <a:r>
                        <a:rPr lang="es-ES" sz="800" b="1" kern="1200" dirty="0">
                          <a:solidFill>
                            <a:schemeClr val="lt1"/>
                          </a:solidFill>
                          <a:effectLst/>
                          <a:latin typeface="+mn-lt"/>
                          <a:ea typeface="+mn-ea"/>
                          <a:cs typeface="+mn-cs"/>
                        </a:rPr>
                        <a:t>87,3</a:t>
                      </a:r>
                    </a:p>
                  </a:txBody>
                  <a:tcPr marL="9525" marR="9525" marT="9525" marB="0" anchor="b"/>
                </a:tc>
                <a:tc>
                  <a:txBody>
                    <a:bodyPr/>
                    <a:lstStyle/>
                    <a:p>
                      <a:pPr marL="0" algn="ctr" defTabSz="914400" rtl="0" eaLnBrk="1" fontAlgn="b" latinLnBrk="0" hangingPunct="1">
                        <a:lnSpc>
                          <a:spcPct val="107000"/>
                        </a:lnSpc>
                        <a:spcAft>
                          <a:spcPts val="800"/>
                        </a:spcAft>
                      </a:pPr>
                      <a:r>
                        <a:rPr lang="es-ES" sz="800" kern="1200" dirty="0">
                          <a:solidFill>
                            <a:schemeClr val="dk1"/>
                          </a:solidFill>
                          <a:effectLst/>
                          <a:latin typeface="+mn-lt"/>
                          <a:ea typeface="+mn-ea"/>
                          <a:cs typeface="+mn-cs"/>
                        </a:rPr>
                        <a:t>13/01/1940</a:t>
                      </a:r>
                    </a:p>
                  </a:txBody>
                  <a:tcPr marL="9525" marR="9525" marT="9525" marB="0" anchor="b"/>
                </a:tc>
                <a:extLst>
                  <a:ext uri="{0D108BD9-81ED-4DB2-BD59-A6C34878D82A}">
                    <a16:rowId xmlns:a16="http://schemas.microsoft.com/office/drawing/2014/main" val="1096303782"/>
                  </a:ext>
                </a:extLst>
              </a:tr>
            </a:tbl>
          </a:graphicData>
        </a:graphic>
      </p:graphicFrame>
      <p:sp>
        <p:nvSpPr>
          <p:cNvPr id="4" name="CuadroTexto 3">
            <a:extLst>
              <a:ext uri="{FF2B5EF4-FFF2-40B4-BE49-F238E27FC236}">
                <a16:creationId xmlns:a16="http://schemas.microsoft.com/office/drawing/2014/main" id="{83B57A40-FF07-49C0-8FA0-927DD206CB94}"/>
              </a:ext>
            </a:extLst>
          </p:cNvPr>
          <p:cNvSpPr txBox="1"/>
          <p:nvPr/>
        </p:nvSpPr>
        <p:spPr>
          <a:xfrm>
            <a:off x="4735340" y="3354822"/>
            <a:ext cx="1949360" cy="338554"/>
          </a:xfrm>
          <a:prstGeom prst="rect">
            <a:avLst/>
          </a:prstGeom>
          <a:noFill/>
        </p:spPr>
        <p:txBody>
          <a:bodyPr wrap="square" rtlCol="0">
            <a:spAutoFit/>
          </a:bodyPr>
          <a:lstStyle/>
          <a:p>
            <a:pPr algn="ctr"/>
            <a:r>
              <a:rPr lang="es-ES" sz="800" dirty="0" err="1"/>
              <a:t>Rainfall</a:t>
            </a:r>
            <a:r>
              <a:rPr lang="es-ES" sz="800" dirty="0"/>
              <a:t> </a:t>
            </a:r>
            <a:r>
              <a:rPr lang="es-ES" sz="800" dirty="0" err="1"/>
              <a:t>classification</a:t>
            </a:r>
            <a:r>
              <a:rPr lang="es-ES" sz="800" dirty="0"/>
              <a:t> </a:t>
            </a:r>
            <a:r>
              <a:rPr lang="es-ES" sz="800" dirty="0" err="1"/>
              <a:t>based</a:t>
            </a:r>
            <a:r>
              <a:rPr lang="es-ES" sz="800" dirty="0"/>
              <a:t> </a:t>
            </a:r>
            <a:r>
              <a:rPr lang="es-ES" sz="800" dirty="0" err="1"/>
              <a:t>on</a:t>
            </a:r>
            <a:r>
              <a:rPr lang="es-ES" sz="800" dirty="0"/>
              <a:t> </a:t>
            </a:r>
            <a:r>
              <a:rPr lang="es-ES" sz="800" dirty="0" err="1"/>
              <a:t>the</a:t>
            </a:r>
            <a:r>
              <a:rPr lang="es-ES" sz="800" dirty="0"/>
              <a:t> </a:t>
            </a:r>
            <a:r>
              <a:rPr lang="es-ES" sz="800" dirty="0" err="1"/>
              <a:t>Intensity</a:t>
            </a:r>
            <a:r>
              <a:rPr lang="es-ES" sz="800" dirty="0"/>
              <a:t> </a:t>
            </a:r>
            <a:r>
              <a:rPr lang="es-ES" sz="800" dirty="0" err="1"/>
              <a:t>value</a:t>
            </a:r>
            <a:r>
              <a:rPr lang="es-ES" sz="800" dirty="0"/>
              <a:t> in 1 </a:t>
            </a:r>
            <a:r>
              <a:rPr lang="es-ES" sz="800" dirty="0" err="1"/>
              <a:t>hour</a:t>
            </a:r>
            <a:r>
              <a:rPr lang="es-ES" sz="800" dirty="0"/>
              <a:t> (AEMET)</a:t>
            </a:r>
          </a:p>
        </p:txBody>
      </p:sp>
      <p:graphicFrame>
        <p:nvGraphicFramePr>
          <p:cNvPr id="6" name="Tabla 7">
            <a:extLst>
              <a:ext uri="{FF2B5EF4-FFF2-40B4-BE49-F238E27FC236}">
                <a16:creationId xmlns:a16="http://schemas.microsoft.com/office/drawing/2014/main" id="{7D371081-E6F8-4174-A53B-72520F717BB4}"/>
              </a:ext>
            </a:extLst>
          </p:cNvPr>
          <p:cNvGraphicFramePr>
            <a:graphicFrameLocks noGrp="1"/>
          </p:cNvGraphicFramePr>
          <p:nvPr>
            <p:extLst>
              <p:ext uri="{D42A27DB-BD31-4B8C-83A1-F6EECF244321}">
                <p14:modId xmlns:p14="http://schemas.microsoft.com/office/powerpoint/2010/main" val="1463411014"/>
              </p:ext>
            </p:extLst>
          </p:nvPr>
        </p:nvGraphicFramePr>
        <p:xfrm>
          <a:off x="4774159" y="3693376"/>
          <a:ext cx="1872208" cy="1188720"/>
        </p:xfrm>
        <a:graphic>
          <a:graphicData uri="http://schemas.openxmlformats.org/drawingml/2006/table">
            <a:tbl>
              <a:tblPr firstRow="1" bandRow="1">
                <a:tableStyleId>{5FD0F851-EC5A-4D38-B0AD-8093EC10F338}</a:tableStyleId>
              </a:tblPr>
              <a:tblGrid>
                <a:gridCol w="772478">
                  <a:extLst>
                    <a:ext uri="{9D8B030D-6E8A-4147-A177-3AD203B41FA5}">
                      <a16:colId xmlns:a16="http://schemas.microsoft.com/office/drawing/2014/main" val="3776402429"/>
                    </a:ext>
                  </a:extLst>
                </a:gridCol>
                <a:gridCol w="1099730">
                  <a:extLst>
                    <a:ext uri="{9D8B030D-6E8A-4147-A177-3AD203B41FA5}">
                      <a16:colId xmlns:a16="http://schemas.microsoft.com/office/drawing/2014/main" val="2154147954"/>
                    </a:ext>
                  </a:extLst>
                </a:gridCol>
              </a:tblGrid>
              <a:tr h="164992">
                <a:tc>
                  <a:txBody>
                    <a:bodyPr/>
                    <a:lstStyle/>
                    <a:p>
                      <a:pPr algn="ctr"/>
                      <a:r>
                        <a:rPr lang="es-ES" sz="700" dirty="0" err="1">
                          <a:solidFill>
                            <a:srgbClr val="002060"/>
                          </a:solidFill>
                        </a:rPr>
                        <a:t>Classification</a:t>
                      </a:r>
                      <a:endParaRPr lang="es-ES" sz="7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700" dirty="0" err="1">
                          <a:solidFill>
                            <a:srgbClr val="002060"/>
                          </a:solidFill>
                        </a:rPr>
                        <a:t>Intensity</a:t>
                      </a:r>
                      <a:r>
                        <a:rPr lang="es-ES" sz="700" dirty="0">
                          <a:solidFill>
                            <a:srgbClr val="002060"/>
                          </a:solidFill>
                        </a:rPr>
                        <a:t> (mm/h)</a:t>
                      </a:r>
                    </a:p>
                  </a:txBody>
                  <a:tcPr/>
                </a:tc>
                <a:extLst>
                  <a:ext uri="{0D108BD9-81ED-4DB2-BD59-A6C34878D82A}">
                    <a16:rowId xmlns:a16="http://schemas.microsoft.com/office/drawing/2014/main" val="1766607812"/>
                  </a:ext>
                </a:extLst>
              </a:tr>
              <a:tr h="164992">
                <a:tc>
                  <a:txBody>
                    <a:bodyPr/>
                    <a:lstStyle/>
                    <a:p>
                      <a:pPr algn="ctr"/>
                      <a:r>
                        <a:rPr lang="es-ES" sz="700" dirty="0" err="1"/>
                        <a:t>Weak</a:t>
                      </a:r>
                      <a:endParaRPr lang="es-ES" sz="700" dirty="0"/>
                    </a:p>
                  </a:txBody>
                  <a:tcPr>
                    <a:solidFill>
                      <a:schemeClr val="bg2">
                        <a:alpha val="20000"/>
                      </a:schemeClr>
                    </a:solidFill>
                  </a:tcPr>
                </a:tc>
                <a:tc>
                  <a:txBody>
                    <a:bodyPr/>
                    <a:lstStyle/>
                    <a:p>
                      <a:pPr algn="l"/>
                      <a:r>
                        <a:rPr lang="es-ES" sz="700" dirty="0" err="1"/>
                        <a:t>btw</a:t>
                      </a:r>
                      <a:r>
                        <a:rPr lang="es-ES" sz="700" dirty="0"/>
                        <a:t> 0,1 and 2 mm/h</a:t>
                      </a:r>
                    </a:p>
                  </a:txBody>
                  <a:tcPr>
                    <a:solidFill>
                      <a:schemeClr val="bg2">
                        <a:alpha val="20000"/>
                      </a:schemeClr>
                    </a:solidFill>
                  </a:tcPr>
                </a:tc>
                <a:extLst>
                  <a:ext uri="{0D108BD9-81ED-4DB2-BD59-A6C34878D82A}">
                    <a16:rowId xmlns:a16="http://schemas.microsoft.com/office/drawing/2014/main" val="825646834"/>
                  </a:ext>
                </a:extLst>
              </a:tr>
              <a:tr h="125582">
                <a:tc>
                  <a:txBody>
                    <a:bodyPr/>
                    <a:lstStyle/>
                    <a:p>
                      <a:pPr algn="ctr"/>
                      <a:r>
                        <a:rPr lang="es-ES" sz="700" dirty="0" err="1"/>
                        <a:t>Moderate</a:t>
                      </a:r>
                      <a:endParaRPr lang="es-ES" sz="700" dirty="0"/>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err="1"/>
                        <a:t>btw</a:t>
                      </a:r>
                      <a:r>
                        <a:rPr lang="es-ES" sz="700" dirty="0"/>
                        <a:t> 2,1 and 15 mm/h</a:t>
                      </a:r>
                    </a:p>
                  </a:txBody>
                  <a:tcPr>
                    <a:solidFill>
                      <a:srgbClr val="92D050"/>
                    </a:solidFill>
                  </a:tcPr>
                </a:tc>
                <a:extLst>
                  <a:ext uri="{0D108BD9-81ED-4DB2-BD59-A6C34878D82A}">
                    <a16:rowId xmlns:a16="http://schemas.microsoft.com/office/drawing/2014/main" val="3417172526"/>
                  </a:ext>
                </a:extLst>
              </a:tr>
              <a:tr h="184406">
                <a:tc>
                  <a:txBody>
                    <a:bodyPr/>
                    <a:lstStyle/>
                    <a:p>
                      <a:pPr algn="ctr"/>
                      <a:r>
                        <a:rPr lang="es-ES" sz="700" dirty="0"/>
                        <a:t>Heavy</a:t>
                      </a:r>
                    </a:p>
                  </a:txBody>
                  <a:tcPr>
                    <a:solidFill>
                      <a:srgbClr val="0070C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err="1"/>
                        <a:t>btw</a:t>
                      </a:r>
                      <a:r>
                        <a:rPr lang="es-ES" sz="700" dirty="0"/>
                        <a:t> 15,1 and 30 mm/h</a:t>
                      </a:r>
                    </a:p>
                  </a:txBody>
                  <a:tcPr>
                    <a:solidFill>
                      <a:srgbClr val="0070C0">
                        <a:alpha val="20000"/>
                      </a:srgbClr>
                    </a:solidFill>
                  </a:tcPr>
                </a:tc>
                <a:extLst>
                  <a:ext uri="{0D108BD9-81ED-4DB2-BD59-A6C34878D82A}">
                    <a16:rowId xmlns:a16="http://schemas.microsoft.com/office/drawing/2014/main" val="3333099452"/>
                  </a:ext>
                </a:extLst>
              </a:tr>
              <a:tr h="0">
                <a:tc>
                  <a:txBody>
                    <a:bodyPr/>
                    <a:lstStyle/>
                    <a:p>
                      <a:pPr algn="ctr"/>
                      <a:r>
                        <a:rPr lang="es-ES" sz="700" dirty="0" err="1"/>
                        <a:t>Very</a:t>
                      </a:r>
                      <a:r>
                        <a:rPr lang="es-ES" sz="700" dirty="0"/>
                        <a:t> heavy</a:t>
                      </a:r>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err="1"/>
                        <a:t>btw</a:t>
                      </a:r>
                      <a:r>
                        <a:rPr lang="es-ES" sz="700" dirty="0"/>
                        <a:t> 30,1 and 60 mm/h</a:t>
                      </a:r>
                    </a:p>
                  </a:txBody>
                  <a:tcPr>
                    <a:solidFill>
                      <a:srgbClr val="FFC000"/>
                    </a:solidFill>
                  </a:tcPr>
                </a:tc>
                <a:extLst>
                  <a:ext uri="{0D108BD9-81ED-4DB2-BD59-A6C34878D82A}">
                    <a16:rowId xmlns:a16="http://schemas.microsoft.com/office/drawing/2014/main" val="3876466366"/>
                  </a:ext>
                </a:extLst>
              </a:tr>
              <a:tr h="148206">
                <a:tc>
                  <a:txBody>
                    <a:bodyPr/>
                    <a:lstStyle/>
                    <a:p>
                      <a:pPr algn="ctr"/>
                      <a:r>
                        <a:rPr lang="es-ES" sz="700" dirty="0" err="1"/>
                        <a:t>Torrential</a:t>
                      </a:r>
                      <a:endParaRPr lang="es-ES" sz="700" dirty="0"/>
                    </a:p>
                  </a:txBody>
                  <a:tcPr>
                    <a:solidFill>
                      <a:srgbClr val="FF000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700" dirty="0"/>
                        <a:t>More </a:t>
                      </a:r>
                      <a:r>
                        <a:rPr lang="es-ES" sz="700" dirty="0" err="1"/>
                        <a:t>than</a:t>
                      </a:r>
                      <a:r>
                        <a:rPr lang="es-ES" sz="700" dirty="0"/>
                        <a:t> 60 mm/h</a:t>
                      </a:r>
                    </a:p>
                  </a:txBody>
                  <a:tcPr>
                    <a:solidFill>
                      <a:srgbClr val="FF0000">
                        <a:alpha val="20000"/>
                      </a:srgbClr>
                    </a:solidFill>
                  </a:tcPr>
                </a:tc>
                <a:extLst>
                  <a:ext uri="{0D108BD9-81ED-4DB2-BD59-A6C34878D82A}">
                    <a16:rowId xmlns:a16="http://schemas.microsoft.com/office/drawing/2014/main" val="1628848652"/>
                  </a:ext>
                </a:extLst>
              </a:tr>
            </a:tbl>
          </a:graphicData>
        </a:graphic>
      </p:graphicFrame>
      <p:pic>
        <p:nvPicPr>
          <p:cNvPr id="8" name="Imagen 7">
            <a:extLst>
              <a:ext uri="{FF2B5EF4-FFF2-40B4-BE49-F238E27FC236}">
                <a16:creationId xmlns:a16="http://schemas.microsoft.com/office/drawing/2014/main" id="{5FD56E0B-A650-4759-8340-81290E6F5369}"/>
              </a:ext>
            </a:extLst>
          </p:cNvPr>
          <p:cNvPicPr>
            <a:picLocks noChangeAspect="1"/>
          </p:cNvPicPr>
          <p:nvPr/>
        </p:nvPicPr>
        <p:blipFill>
          <a:blip r:embed="rId4"/>
          <a:stretch>
            <a:fillRect/>
          </a:stretch>
        </p:blipFill>
        <p:spPr>
          <a:xfrm>
            <a:off x="99120" y="2787774"/>
            <a:ext cx="4584076" cy="2334521"/>
          </a:xfrm>
          <a:prstGeom prst="rect">
            <a:avLst/>
          </a:prstGeom>
        </p:spPr>
      </p:pic>
      <p:pic>
        <p:nvPicPr>
          <p:cNvPr id="14" name="Imagen 13">
            <a:extLst>
              <a:ext uri="{FF2B5EF4-FFF2-40B4-BE49-F238E27FC236}">
                <a16:creationId xmlns:a16="http://schemas.microsoft.com/office/drawing/2014/main" id="{C39F1CE6-F4A6-482B-8CDE-242B0767B6AF}"/>
              </a:ext>
            </a:extLst>
          </p:cNvPr>
          <p:cNvPicPr>
            <a:picLocks noChangeAspect="1"/>
          </p:cNvPicPr>
          <p:nvPr/>
        </p:nvPicPr>
        <p:blipFill>
          <a:blip r:embed="rId5"/>
          <a:stretch>
            <a:fillRect/>
          </a:stretch>
        </p:blipFill>
        <p:spPr>
          <a:xfrm>
            <a:off x="7668344" y="54182"/>
            <a:ext cx="1438438" cy="214236"/>
          </a:xfrm>
          <a:prstGeom prst="rect">
            <a:avLst/>
          </a:prstGeom>
        </p:spPr>
      </p:pic>
    </p:spTree>
    <p:extLst>
      <p:ext uri="{BB962C8B-B14F-4D97-AF65-F5344CB8AC3E}">
        <p14:creationId xmlns:p14="http://schemas.microsoft.com/office/powerpoint/2010/main" val="2264237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71C55F8-6250-4A20-9B9F-1C50923A6711}"/>
              </a:ext>
            </a:extLst>
          </p:cNvPr>
          <p:cNvSpPr txBox="1"/>
          <p:nvPr/>
        </p:nvSpPr>
        <p:spPr>
          <a:xfrm>
            <a:off x="530751" y="339502"/>
            <a:ext cx="6696744" cy="369332"/>
          </a:xfrm>
          <a:prstGeom prst="rect">
            <a:avLst/>
          </a:prstGeom>
          <a:noFill/>
        </p:spPr>
        <p:txBody>
          <a:bodyPr wrap="square" rtlCol="0">
            <a:spAutoFit/>
          </a:bodyPr>
          <a:lstStyle/>
          <a:p>
            <a:r>
              <a:rPr lang="es-ES" b="1" dirty="0">
                <a:solidFill>
                  <a:srgbClr val="00B050"/>
                </a:solidFill>
              </a:rPr>
              <a:t>CONCLUSIONS </a:t>
            </a:r>
            <a:r>
              <a:rPr lang="es-ES" b="1" dirty="0">
                <a:solidFill>
                  <a:schemeClr val="bg2"/>
                </a:solidFill>
              </a:rPr>
              <a:t>AND NEXT STEPS</a:t>
            </a:r>
          </a:p>
        </p:txBody>
      </p:sp>
      <p:sp>
        <p:nvSpPr>
          <p:cNvPr id="4" name="CuadroTexto 3">
            <a:extLst>
              <a:ext uri="{FF2B5EF4-FFF2-40B4-BE49-F238E27FC236}">
                <a16:creationId xmlns:a16="http://schemas.microsoft.com/office/drawing/2014/main" id="{D3BC9188-425F-43AD-A900-F727FC5C6402}"/>
              </a:ext>
            </a:extLst>
          </p:cNvPr>
          <p:cNvSpPr txBox="1"/>
          <p:nvPr/>
        </p:nvSpPr>
        <p:spPr>
          <a:xfrm>
            <a:off x="251519" y="905117"/>
            <a:ext cx="8568952" cy="1938992"/>
          </a:xfrm>
          <a:prstGeom prst="rect">
            <a:avLst/>
          </a:prstGeom>
          <a:noFill/>
        </p:spPr>
        <p:txBody>
          <a:bodyPr wrap="square">
            <a:spAutoFit/>
          </a:bodyPr>
          <a:lstStyle>
            <a:defPPr>
              <a:defRPr lang="fr-FR"/>
            </a:defPPr>
          </a:lstStyle>
          <a:p>
            <a:r>
              <a:rPr lang="en-US" sz="1200" dirty="0"/>
              <a:t>The least optimistic Climate Change forecast scenarios (SSP5-8.5 or Fossil Fuel Driven Development) show that:</a:t>
            </a:r>
            <a:endParaRPr lang="es-ES" sz="1200" dirty="0"/>
          </a:p>
          <a:p>
            <a:endParaRPr lang="es-ES" sz="1200" dirty="0"/>
          </a:p>
          <a:p>
            <a:endParaRPr lang="es-ES" sz="1200" dirty="0"/>
          </a:p>
          <a:p>
            <a:r>
              <a:rPr lang="es-ES" sz="1200" dirty="0"/>
              <a:t> </a:t>
            </a:r>
          </a:p>
          <a:p>
            <a:endParaRPr lang="es-ES" sz="1200" dirty="0"/>
          </a:p>
          <a:p>
            <a:endParaRPr lang="es-ES" sz="1200" dirty="0"/>
          </a:p>
          <a:p>
            <a:endParaRPr lang="es-ES" sz="1200" dirty="0"/>
          </a:p>
          <a:p>
            <a:endParaRPr lang="es-ES" sz="1200" dirty="0"/>
          </a:p>
          <a:p>
            <a:endParaRPr lang="es-ES" sz="1200" dirty="0"/>
          </a:p>
          <a:p>
            <a:endParaRPr lang="es-ES" sz="1200" dirty="0"/>
          </a:p>
        </p:txBody>
      </p:sp>
      <p:sp>
        <p:nvSpPr>
          <p:cNvPr id="8" name="CuadroTexto 7">
            <a:extLst>
              <a:ext uri="{FF2B5EF4-FFF2-40B4-BE49-F238E27FC236}">
                <a16:creationId xmlns:a16="http://schemas.microsoft.com/office/drawing/2014/main" id="{94071FED-A802-470D-B0E4-C3B8923E9076}"/>
              </a:ext>
            </a:extLst>
          </p:cNvPr>
          <p:cNvSpPr txBox="1"/>
          <p:nvPr/>
        </p:nvSpPr>
        <p:spPr>
          <a:xfrm>
            <a:off x="251518" y="2514720"/>
            <a:ext cx="8372343" cy="461665"/>
          </a:xfrm>
          <a:prstGeom prst="rect">
            <a:avLst/>
          </a:prstGeom>
          <a:noFill/>
        </p:spPr>
        <p:txBody>
          <a:bodyPr wrap="square">
            <a:spAutoFit/>
          </a:bodyPr>
          <a:lstStyle/>
          <a:p>
            <a:pPr marL="285750" indent="-285750" algn="just">
              <a:buFont typeface="Arial" panose="020B0604020202020204" pitchFamily="34" charset="0"/>
              <a:buChar char="•"/>
            </a:pPr>
            <a:r>
              <a:rPr lang="es-ES" sz="1200" dirty="0" err="1"/>
              <a:t>The</a:t>
            </a:r>
            <a:r>
              <a:rPr lang="es-ES" sz="1200" dirty="0"/>
              <a:t> </a:t>
            </a:r>
            <a:r>
              <a:rPr lang="es-ES" sz="1200" b="1" dirty="0" err="1">
                <a:solidFill>
                  <a:srgbClr val="0070C0"/>
                </a:solidFill>
              </a:rPr>
              <a:t>precipitation</a:t>
            </a:r>
            <a:r>
              <a:rPr lang="es-ES" sz="1200" b="1" dirty="0">
                <a:solidFill>
                  <a:srgbClr val="0070C0"/>
                </a:solidFill>
              </a:rPr>
              <a:t> </a:t>
            </a:r>
            <a:r>
              <a:rPr lang="es-ES" sz="1200" b="1" dirty="0" err="1">
                <a:solidFill>
                  <a:srgbClr val="0070C0"/>
                </a:solidFill>
              </a:rPr>
              <a:t>intensities</a:t>
            </a:r>
            <a:r>
              <a:rPr lang="es-ES" sz="1200" b="1" dirty="0">
                <a:solidFill>
                  <a:srgbClr val="0070C0"/>
                </a:solidFill>
              </a:rPr>
              <a:t> </a:t>
            </a:r>
            <a:r>
              <a:rPr lang="es-ES" sz="1200" b="1" dirty="0" err="1">
                <a:solidFill>
                  <a:srgbClr val="0070C0"/>
                </a:solidFill>
              </a:rPr>
              <a:t>projected</a:t>
            </a:r>
            <a:r>
              <a:rPr lang="es-ES" sz="1200" b="1" dirty="0">
                <a:solidFill>
                  <a:srgbClr val="0070C0"/>
                </a:solidFill>
              </a:rPr>
              <a:t> </a:t>
            </a:r>
            <a:r>
              <a:rPr lang="es-ES" sz="1200" dirty="0" err="1"/>
              <a:t>to</a:t>
            </a:r>
            <a:r>
              <a:rPr lang="es-ES" sz="1200" dirty="0"/>
              <a:t> </a:t>
            </a:r>
            <a:r>
              <a:rPr lang="es-ES" sz="1200" dirty="0" err="1"/>
              <a:t>the</a:t>
            </a:r>
            <a:r>
              <a:rPr lang="es-ES" sz="1200" dirty="0"/>
              <a:t> </a:t>
            </a:r>
            <a:r>
              <a:rPr lang="es-ES" sz="1200" dirty="0" err="1"/>
              <a:t>near</a:t>
            </a:r>
            <a:r>
              <a:rPr lang="es-ES" sz="1200" dirty="0"/>
              <a:t>, </a:t>
            </a:r>
            <a:r>
              <a:rPr lang="es-ES" sz="1200" dirty="0" err="1"/>
              <a:t>medium</a:t>
            </a:r>
            <a:r>
              <a:rPr lang="es-ES" sz="1200" dirty="0"/>
              <a:t> and </a:t>
            </a:r>
            <a:r>
              <a:rPr lang="es-ES" sz="1200" dirty="0" err="1"/>
              <a:t>long</a:t>
            </a:r>
            <a:r>
              <a:rPr lang="es-ES" sz="1200" dirty="0"/>
              <a:t> time </a:t>
            </a:r>
            <a:r>
              <a:rPr lang="es-ES" sz="1200" b="1" dirty="0" err="1">
                <a:solidFill>
                  <a:srgbClr val="0070C0"/>
                </a:solidFill>
              </a:rPr>
              <a:t>for</a:t>
            </a:r>
            <a:r>
              <a:rPr lang="es-ES" sz="1200" b="1" dirty="0">
                <a:solidFill>
                  <a:srgbClr val="0070C0"/>
                </a:solidFill>
              </a:rPr>
              <a:t> </a:t>
            </a:r>
            <a:r>
              <a:rPr lang="es-ES" sz="1200" b="1" dirty="0" err="1">
                <a:solidFill>
                  <a:srgbClr val="0070C0"/>
                </a:solidFill>
              </a:rPr>
              <a:t>return</a:t>
            </a:r>
            <a:r>
              <a:rPr lang="es-ES" sz="1200" b="1" dirty="0">
                <a:solidFill>
                  <a:srgbClr val="0070C0"/>
                </a:solidFill>
              </a:rPr>
              <a:t> </a:t>
            </a:r>
            <a:r>
              <a:rPr lang="es-ES" sz="1200" b="1" dirty="0" err="1">
                <a:solidFill>
                  <a:srgbClr val="0070C0"/>
                </a:solidFill>
              </a:rPr>
              <a:t>periods</a:t>
            </a:r>
            <a:r>
              <a:rPr lang="es-ES" sz="1200" b="1" dirty="0">
                <a:solidFill>
                  <a:srgbClr val="0070C0"/>
                </a:solidFill>
              </a:rPr>
              <a:t> up </a:t>
            </a:r>
            <a:r>
              <a:rPr lang="es-ES" sz="1200" b="1" dirty="0" err="1">
                <a:solidFill>
                  <a:srgbClr val="0070C0"/>
                </a:solidFill>
              </a:rPr>
              <a:t>to</a:t>
            </a:r>
            <a:r>
              <a:rPr lang="es-ES" sz="1200" b="1" dirty="0">
                <a:solidFill>
                  <a:srgbClr val="0070C0"/>
                </a:solidFill>
              </a:rPr>
              <a:t> 10 </a:t>
            </a:r>
            <a:r>
              <a:rPr lang="es-ES" sz="1200" b="1" dirty="0" err="1">
                <a:solidFill>
                  <a:srgbClr val="0070C0"/>
                </a:solidFill>
              </a:rPr>
              <a:t>years</a:t>
            </a:r>
            <a:r>
              <a:rPr lang="es-ES" sz="1200" b="1" dirty="0">
                <a:solidFill>
                  <a:srgbClr val="0070C0"/>
                </a:solidFill>
              </a:rPr>
              <a:t> are similar </a:t>
            </a:r>
            <a:r>
              <a:rPr lang="es-ES" sz="1200" b="1" dirty="0" err="1">
                <a:solidFill>
                  <a:srgbClr val="0070C0"/>
                </a:solidFill>
              </a:rPr>
              <a:t>to</a:t>
            </a:r>
            <a:r>
              <a:rPr lang="es-ES" sz="1200" b="1" dirty="0">
                <a:solidFill>
                  <a:srgbClr val="0070C0"/>
                </a:solidFill>
              </a:rPr>
              <a:t> </a:t>
            </a:r>
            <a:r>
              <a:rPr lang="es-ES" sz="1200" b="1" dirty="0" err="1">
                <a:solidFill>
                  <a:srgbClr val="0070C0"/>
                </a:solidFill>
              </a:rPr>
              <a:t>those</a:t>
            </a:r>
            <a:r>
              <a:rPr lang="es-ES" sz="1200" b="1" dirty="0">
                <a:solidFill>
                  <a:srgbClr val="0070C0"/>
                </a:solidFill>
              </a:rPr>
              <a:t> </a:t>
            </a:r>
            <a:r>
              <a:rPr lang="es-ES" sz="1200" b="1" dirty="0" err="1">
                <a:solidFill>
                  <a:srgbClr val="0070C0"/>
                </a:solidFill>
              </a:rPr>
              <a:t>obtained</a:t>
            </a:r>
            <a:r>
              <a:rPr lang="es-ES" sz="1200" b="1" dirty="0">
                <a:solidFill>
                  <a:srgbClr val="0070C0"/>
                </a:solidFill>
              </a:rPr>
              <a:t> </a:t>
            </a:r>
            <a:r>
              <a:rPr lang="es-ES" sz="1200" b="1" dirty="0" err="1">
                <a:solidFill>
                  <a:srgbClr val="0070C0"/>
                </a:solidFill>
              </a:rPr>
              <a:t>by</a:t>
            </a:r>
            <a:r>
              <a:rPr lang="es-ES" sz="1200" b="1" dirty="0">
                <a:solidFill>
                  <a:srgbClr val="0070C0"/>
                </a:solidFill>
              </a:rPr>
              <a:t> </a:t>
            </a:r>
            <a:r>
              <a:rPr lang="es-ES" sz="1200" b="1" dirty="0" err="1">
                <a:solidFill>
                  <a:srgbClr val="0070C0"/>
                </a:solidFill>
              </a:rPr>
              <a:t>analyzing</a:t>
            </a:r>
            <a:r>
              <a:rPr lang="es-ES" sz="1200" b="1" dirty="0">
                <a:solidFill>
                  <a:srgbClr val="0070C0"/>
                </a:solidFill>
              </a:rPr>
              <a:t> </a:t>
            </a:r>
            <a:r>
              <a:rPr lang="es-ES" sz="1200" b="1" dirty="0" err="1">
                <a:solidFill>
                  <a:srgbClr val="0070C0"/>
                </a:solidFill>
              </a:rPr>
              <a:t>historical</a:t>
            </a:r>
            <a:r>
              <a:rPr lang="es-ES" sz="1200" b="1" dirty="0">
                <a:solidFill>
                  <a:srgbClr val="0070C0"/>
                </a:solidFill>
              </a:rPr>
              <a:t> data</a:t>
            </a:r>
            <a:r>
              <a:rPr lang="es-ES" sz="1200" dirty="0"/>
              <a:t>.</a:t>
            </a:r>
          </a:p>
        </p:txBody>
      </p:sp>
      <p:sp>
        <p:nvSpPr>
          <p:cNvPr id="9" name="CuadroTexto 8">
            <a:extLst>
              <a:ext uri="{FF2B5EF4-FFF2-40B4-BE49-F238E27FC236}">
                <a16:creationId xmlns:a16="http://schemas.microsoft.com/office/drawing/2014/main" id="{914525FA-0682-4141-9F50-C3852171EE5A}"/>
              </a:ext>
            </a:extLst>
          </p:cNvPr>
          <p:cNvSpPr txBox="1"/>
          <p:nvPr/>
        </p:nvSpPr>
        <p:spPr>
          <a:xfrm>
            <a:off x="251519" y="3064025"/>
            <a:ext cx="8372342" cy="830997"/>
          </a:xfrm>
          <a:prstGeom prst="rect">
            <a:avLst/>
          </a:prstGeom>
          <a:noFill/>
        </p:spPr>
        <p:txBody>
          <a:bodyPr wrap="square">
            <a:spAutoFit/>
          </a:bodyPr>
          <a:lstStyle/>
          <a:p>
            <a:pPr marL="285750" indent="-285750" algn="just">
              <a:buFont typeface="Arial" panose="020B0604020202020204" pitchFamily="34" charset="0"/>
              <a:buChar char="•"/>
            </a:pPr>
            <a:r>
              <a:rPr lang="es-ES" sz="1200" dirty="0"/>
              <a:t> </a:t>
            </a:r>
            <a:r>
              <a:rPr lang="en-US" sz="1200" b="1" dirty="0">
                <a:solidFill>
                  <a:srgbClr val="0070C0"/>
                </a:solidFill>
              </a:rPr>
              <a:t>The precipitation intensities projected </a:t>
            </a:r>
            <a:r>
              <a:rPr lang="en-US" sz="1200" dirty="0"/>
              <a:t>in the future (</a:t>
            </a:r>
            <a:r>
              <a:rPr lang="es-ES" sz="1200" dirty="0" err="1"/>
              <a:t>most</a:t>
            </a:r>
            <a:r>
              <a:rPr lang="es-ES" sz="1200" dirty="0"/>
              <a:t> probable </a:t>
            </a:r>
            <a:r>
              <a:rPr lang="es-ES" sz="1200" dirty="0" err="1"/>
              <a:t>scenario</a:t>
            </a:r>
            <a:r>
              <a:rPr lang="es-ES" sz="1200" dirty="0"/>
              <a:t> SSP2-4.5 / RCP 4.5)</a:t>
            </a:r>
            <a:r>
              <a:rPr lang="en-US" sz="1200" dirty="0"/>
              <a:t>, </a:t>
            </a:r>
            <a:r>
              <a:rPr lang="en-US" sz="1200" b="1" dirty="0">
                <a:solidFill>
                  <a:srgbClr val="0070C0"/>
                </a:solidFill>
              </a:rPr>
              <a:t>for high return periods (from T25)</a:t>
            </a:r>
            <a:r>
              <a:rPr lang="en-US" sz="1200" dirty="0">
                <a:solidFill>
                  <a:srgbClr val="0070C0"/>
                </a:solidFill>
              </a:rPr>
              <a:t>, </a:t>
            </a:r>
            <a:r>
              <a:rPr lang="en-US" sz="1200" b="1" dirty="0">
                <a:solidFill>
                  <a:srgbClr val="0070C0"/>
                </a:solidFill>
              </a:rPr>
              <a:t>are expected to increase in magnitude</a:t>
            </a:r>
            <a:r>
              <a:rPr lang="en-US" sz="1200" b="1" dirty="0"/>
              <a:t> </a:t>
            </a:r>
            <a:r>
              <a:rPr lang="en-US" sz="1200" dirty="0"/>
              <a:t>the greater the return period, thus, we obtain increases in precipitation intensity in 30-minute rains of up to 4.2% for T25, 38.5% for T50 and 86.7% for T100, compared with the IDF curves obtained with historical data.</a:t>
            </a:r>
            <a:endParaRPr lang="es-ES" sz="1200" dirty="0"/>
          </a:p>
        </p:txBody>
      </p:sp>
      <p:sp>
        <p:nvSpPr>
          <p:cNvPr id="14" name="CuadroTexto 13">
            <a:extLst>
              <a:ext uri="{FF2B5EF4-FFF2-40B4-BE49-F238E27FC236}">
                <a16:creationId xmlns:a16="http://schemas.microsoft.com/office/drawing/2014/main" id="{47D9288D-7D5E-42D6-8556-3671D9DD62CF}"/>
              </a:ext>
            </a:extLst>
          </p:cNvPr>
          <p:cNvSpPr txBox="1"/>
          <p:nvPr/>
        </p:nvSpPr>
        <p:spPr>
          <a:xfrm>
            <a:off x="244079" y="1314963"/>
            <a:ext cx="8373847" cy="461665"/>
          </a:xfrm>
          <a:prstGeom prst="rect">
            <a:avLst/>
          </a:prstGeom>
          <a:noFill/>
        </p:spPr>
        <p:txBody>
          <a:bodyPr wrap="square">
            <a:spAutoFit/>
          </a:bodyPr>
          <a:lstStyle/>
          <a:p>
            <a:pPr marL="285750" indent="-285750" algn="just">
              <a:buFont typeface="Arial" panose="020B0604020202020204" pitchFamily="34" charset="0"/>
              <a:buChar char="•"/>
            </a:pPr>
            <a:r>
              <a:rPr lang="es-ES" sz="1200" dirty="0" err="1"/>
              <a:t>There</a:t>
            </a:r>
            <a:r>
              <a:rPr lang="es-ES" sz="1200" dirty="0"/>
              <a:t> </a:t>
            </a:r>
            <a:r>
              <a:rPr lang="es-ES" sz="1200" dirty="0" err="1"/>
              <a:t>is</a:t>
            </a:r>
            <a:r>
              <a:rPr lang="es-ES" sz="1200" dirty="0"/>
              <a:t> a </a:t>
            </a:r>
            <a:r>
              <a:rPr lang="es-ES" sz="1200" b="1" dirty="0" err="1">
                <a:solidFill>
                  <a:srgbClr val="0070C0"/>
                </a:solidFill>
              </a:rPr>
              <a:t>decreasing</a:t>
            </a:r>
            <a:r>
              <a:rPr lang="es-ES" sz="1200" b="1" dirty="0">
                <a:solidFill>
                  <a:srgbClr val="0070C0"/>
                </a:solidFill>
              </a:rPr>
              <a:t> </a:t>
            </a:r>
            <a:r>
              <a:rPr lang="es-ES" sz="1200" b="1" dirty="0" err="1">
                <a:solidFill>
                  <a:srgbClr val="0070C0"/>
                </a:solidFill>
              </a:rPr>
              <a:t>trend</a:t>
            </a:r>
            <a:r>
              <a:rPr lang="es-ES" sz="1200" b="1" dirty="0">
                <a:solidFill>
                  <a:srgbClr val="0070C0"/>
                </a:solidFill>
              </a:rPr>
              <a:t> in </a:t>
            </a:r>
            <a:r>
              <a:rPr lang="es-ES" sz="1200" b="1" dirty="0" err="1">
                <a:solidFill>
                  <a:srgbClr val="0070C0"/>
                </a:solidFill>
              </a:rPr>
              <a:t>the</a:t>
            </a:r>
            <a:r>
              <a:rPr lang="es-ES" sz="1200" b="1" dirty="0">
                <a:solidFill>
                  <a:srgbClr val="0070C0"/>
                </a:solidFill>
              </a:rPr>
              <a:t> </a:t>
            </a:r>
            <a:r>
              <a:rPr lang="es-ES" sz="1200" b="1" dirty="0" err="1">
                <a:solidFill>
                  <a:srgbClr val="0070C0"/>
                </a:solidFill>
              </a:rPr>
              <a:t>evolution</a:t>
            </a:r>
            <a:r>
              <a:rPr lang="es-ES" sz="1200" b="1" dirty="0">
                <a:solidFill>
                  <a:srgbClr val="0070C0"/>
                </a:solidFill>
              </a:rPr>
              <a:t> </a:t>
            </a:r>
            <a:r>
              <a:rPr lang="es-ES" sz="1200" b="1" dirty="0" err="1">
                <a:solidFill>
                  <a:srgbClr val="0070C0"/>
                </a:solidFill>
              </a:rPr>
              <a:t>of</a:t>
            </a:r>
            <a:r>
              <a:rPr lang="es-ES" sz="1200" b="1" dirty="0">
                <a:solidFill>
                  <a:srgbClr val="0070C0"/>
                </a:solidFill>
              </a:rPr>
              <a:t> </a:t>
            </a:r>
            <a:r>
              <a:rPr lang="es-ES" sz="1200" b="1" dirty="0" err="1">
                <a:solidFill>
                  <a:srgbClr val="0070C0"/>
                </a:solidFill>
              </a:rPr>
              <a:t>accumulated</a:t>
            </a:r>
            <a:r>
              <a:rPr lang="es-ES" sz="1200" b="1" dirty="0">
                <a:solidFill>
                  <a:srgbClr val="0070C0"/>
                </a:solidFill>
              </a:rPr>
              <a:t> </a:t>
            </a:r>
            <a:r>
              <a:rPr lang="es-ES" sz="1200" b="1" dirty="0" err="1">
                <a:solidFill>
                  <a:srgbClr val="0070C0"/>
                </a:solidFill>
              </a:rPr>
              <a:t>annual</a:t>
            </a:r>
            <a:r>
              <a:rPr lang="es-ES" sz="1200" b="1" dirty="0">
                <a:solidFill>
                  <a:srgbClr val="0070C0"/>
                </a:solidFill>
              </a:rPr>
              <a:t> </a:t>
            </a:r>
            <a:r>
              <a:rPr lang="es-ES" sz="1200" b="1" dirty="0" err="1">
                <a:solidFill>
                  <a:srgbClr val="0070C0"/>
                </a:solidFill>
              </a:rPr>
              <a:t>precipitation</a:t>
            </a:r>
            <a:r>
              <a:rPr lang="es-ES" sz="1200" b="1" dirty="0">
                <a:solidFill>
                  <a:srgbClr val="0070C0"/>
                </a:solidFill>
              </a:rPr>
              <a:t> </a:t>
            </a:r>
            <a:r>
              <a:rPr lang="es-ES" sz="1200" dirty="0" err="1"/>
              <a:t>that</a:t>
            </a:r>
            <a:r>
              <a:rPr lang="es-ES" sz="1200" dirty="0"/>
              <a:t> can </a:t>
            </a:r>
            <a:r>
              <a:rPr lang="es-ES" sz="1200" dirty="0" err="1"/>
              <a:t>reach</a:t>
            </a:r>
            <a:r>
              <a:rPr lang="es-ES" sz="1200" dirty="0"/>
              <a:t> 35% in </a:t>
            </a:r>
            <a:r>
              <a:rPr lang="es-ES" sz="1200" dirty="0" err="1"/>
              <a:t>the</a:t>
            </a:r>
            <a:r>
              <a:rPr lang="es-ES" sz="1200" dirty="0"/>
              <a:t> </a:t>
            </a:r>
            <a:r>
              <a:rPr lang="es-ES" sz="1200" dirty="0" err="1"/>
              <a:t>period</a:t>
            </a:r>
            <a:r>
              <a:rPr lang="es-ES" sz="1200" dirty="0"/>
              <a:t> 2022-2100 (</a:t>
            </a:r>
            <a:r>
              <a:rPr lang="es-ES" sz="1200" dirty="0" err="1"/>
              <a:t>most</a:t>
            </a:r>
            <a:r>
              <a:rPr lang="es-ES" sz="1200" dirty="0"/>
              <a:t> probable </a:t>
            </a:r>
            <a:r>
              <a:rPr lang="es-ES" sz="1200" dirty="0" err="1"/>
              <a:t>scenario</a:t>
            </a:r>
            <a:r>
              <a:rPr lang="es-ES" sz="1200" dirty="0"/>
              <a:t> SSP2-4.5 / RCP 4.5).</a:t>
            </a:r>
          </a:p>
        </p:txBody>
      </p:sp>
      <p:sp>
        <p:nvSpPr>
          <p:cNvPr id="15" name="CuadroTexto 14">
            <a:extLst>
              <a:ext uri="{FF2B5EF4-FFF2-40B4-BE49-F238E27FC236}">
                <a16:creationId xmlns:a16="http://schemas.microsoft.com/office/drawing/2014/main" id="{82F9E85E-FBE0-49BF-9CF0-3472D3EA08BA}"/>
              </a:ext>
            </a:extLst>
          </p:cNvPr>
          <p:cNvSpPr txBox="1"/>
          <p:nvPr/>
        </p:nvSpPr>
        <p:spPr>
          <a:xfrm>
            <a:off x="244080" y="1837727"/>
            <a:ext cx="8372342" cy="646331"/>
          </a:xfrm>
          <a:prstGeom prst="rect">
            <a:avLst/>
          </a:prstGeom>
          <a:noFill/>
        </p:spPr>
        <p:txBody>
          <a:bodyPr wrap="square">
            <a:spAutoFit/>
          </a:bodyPr>
          <a:lstStyle/>
          <a:p>
            <a:pPr marL="285750" indent="-285750" algn="just">
              <a:buFont typeface="Arial" panose="020B0604020202020204" pitchFamily="34" charset="0"/>
              <a:buChar char="•"/>
            </a:pPr>
            <a:r>
              <a:rPr lang="es-ES" sz="1200" dirty="0"/>
              <a:t> </a:t>
            </a:r>
            <a:r>
              <a:rPr lang="es-ES" sz="1200" dirty="0" err="1"/>
              <a:t>There</a:t>
            </a:r>
            <a:r>
              <a:rPr lang="es-ES" sz="1200" dirty="0"/>
              <a:t> </a:t>
            </a:r>
            <a:r>
              <a:rPr lang="es-ES" sz="1200" dirty="0" err="1"/>
              <a:t>is</a:t>
            </a:r>
            <a:r>
              <a:rPr lang="es-ES" sz="1200" dirty="0"/>
              <a:t> a </a:t>
            </a:r>
            <a:r>
              <a:rPr lang="es-ES" sz="1200" b="1" dirty="0" err="1">
                <a:solidFill>
                  <a:srgbClr val="0070C0"/>
                </a:solidFill>
              </a:rPr>
              <a:t>growing</a:t>
            </a:r>
            <a:r>
              <a:rPr lang="es-ES" sz="1200" b="1" dirty="0">
                <a:solidFill>
                  <a:srgbClr val="0070C0"/>
                </a:solidFill>
              </a:rPr>
              <a:t> </a:t>
            </a:r>
            <a:r>
              <a:rPr lang="es-ES" sz="1200" b="1" dirty="0" err="1">
                <a:solidFill>
                  <a:srgbClr val="0070C0"/>
                </a:solidFill>
              </a:rPr>
              <a:t>trend</a:t>
            </a:r>
            <a:r>
              <a:rPr lang="es-ES" sz="1200" b="1" dirty="0">
                <a:solidFill>
                  <a:srgbClr val="0070C0"/>
                </a:solidFill>
              </a:rPr>
              <a:t> in </a:t>
            </a:r>
            <a:r>
              <a:rPr lang="es-ES" sz="1200" b="1" dirty="0" err="1">
                <a:solidFill>
                  <a:srgbClr val="0070C0"/>
                </a:solidFill>
              </a:rPr>
              <a:t>the</a:t>
            </a:r>
            <a:r>
              <a:rPr lang="es-ES" sz="1200" b="1" dirty="0">
                <a:solidFill>
                  <a:srgbClr val="0070C0"/>
                </a:solidFill>
              </a:rPr>
              <a:t> </a:t>
            </a:r>
            <a:r>
              <a:rPr lang="es-ES" sz="1200" b="1" dirty="0" err="1">
                <a:solidFill>
                  <a:srgbClr val="0070C0"/>
                </a:solidFill>
              </a:rPr>
              <a:t>evolution</a:t>
            </a:r>
            <a:r>
              <a:rPr lang="es-ES" sz="1200" b="1" dirty="0">
                <a:solidFill>
                  <a:srgbClr val="0070C0"/>
                </a:solidFill>
              </a:rPr>
              <a:t> </a:t>
            </a:r>
            <a:r>
              <a:rPr lang="es-ES" sz="1200" b="1" dirty="0" err="1">
                <a:solidFill>
                  <a:srgbClr val="0070C0"/>
                </a:solidFill>
              </a:rPr>
              <a:t>of</a:t>
            </a:r>
            <a:r>
              <a:rPr lang="es-ES" sz="1200" b="1" dirty="0">
                <a:solidFill>
                  <a:srgbClr val="0070C0"/>
                </a:solidFill>
              </a:rPr>
              <a:t> </a:t>
            </a:r>
            <a:r>
              <a:rPr lang="es-ES" sz="1200" b="1" dirty="0" err="1">
                <a:solidFill>
                  <a:srgbClr val="0070C0"/>
                </a:solidFill>
              </a:rPr>
              <a:t>average</a:t>
            </a:r>
            <a:r>
              <a:rPr lang="es-ES" sz="1200" b="1" dirty="0">
                <a:solidFill>
                  <a:srgbClr val="0070C0"/>
                </a:solidFill>
              </a:rPr>
              <a:t>, </a:t>
            </a:r>
            <a:r>
              <a:rPr lang="es-ES" sz="1200" b="1" dirty="0" err="1">
                <a:solidFill>
                  <a:srgbClr val="0070C0"/>
                </a:solidFill>
              </a:rPr>
              <a:t>minimum</a:t>
            </a:r>
            <a:r>
              <a:rPr lang="es-ES" sz="1200" b="1" dirty="0">
                <a:solidFill>
                  <a:srgbClr val="0070C0"/>
                </a:solidFill>
              </a:rPr>
              <a:t> and </a:t>
            </a:r>
            <a:r>
              <a:rPr lang="es-ES" sz="1200" b="1" dirty="0" err="1">
                <a:solidFill>
                  <a:srgbClr val="0070C0"/>
                </a:solidFill>
              </a:rPr>
              <a:t>maximum</a:t>
            </a:r>
            <a:r>
              <a:rPr lang="es-ES" sz="1200" b="1" dirty="0">
                <a:solidFill>
                  <a:srgbClr val="0070C0"/>
                </a:solidFill>
              </a:rPr>
              <a:t> </a:t>
            </a:r>
            <a:r>
              <a:rPr lang="es-ES" sz="1200" b="1" dirty="0" err="1">
                <a:solidFill>
                  <a:srgbClr val="0070C0"/>
                </a:solidFill>
              </a:rPr>
              <a:t>temperatures</a:t>
            </a:r>
            <a:r>
              <a:rPr lang="es-ES" sz="1200" dirty="0"/>
              <a:t>. In </a:t>
            </a:r>
            <a:r>
              <a:rPr lang="es-ES" sz="1200" dirty="0" err="1"/>
              <a:t>the</a:t>
            </a:r>
            <a:r>
              <a:rPr lang="es-ES" sz="1200" dirty="0"/>
              <a:t> case </a:t>
            </a:r>
            <a:r>
              <a:rPr lang="es-ES" sz="1200" dirty="0" err="1"/>
              <a:t>of</a:t>
            </a:r>
            <a:r>
              <a:rPr lang="es-ES" sz="1200" dirty="0"/>
              <a:t> </a:t>
            </a:r>
            <a:r>
              <a:rPr lang="es-ES" sz="1200" dirty="0" err="1"/>
              <a:t>average</a:t>
            </a:r>
            <a:r>
              <a:rPr lang="es-ES" sz="1200" dirty="0"/>
              <a:t> </a:t>
            </a:r>
            <a:r>
              <a:rPr lang="es-ES" sz="1200" dirty="0" err="1"/>
              <a:t>temperatures</a:t>
            </a:r>
            <a:r>
              <a:rPr lang="es-ES" sz="1200" dirty="0"/>
              <a:t>, </a:t>
            </a:r>
            <a:r>
              <a:rPr lang="es-ES" sz="1200" dirty="0" err="1"/>
              <a:t>this</a:t>
            </a:r>
            <a:r>
              <a:rPr lang="es-ES" sz="1200" dirty="0"/>
              <a:t> </a:t>
            </a:r>
            <a:r>
              <a:rPr lang="es-ES" sz="1200" dirty="0" err="1"/>
              <a:t>increase</a:t>
            </a:r>
            <a:r>
              <a:rPr lang="es-ES" sz="1200" dirty="0"/>
              <a:t> can </a:t>
            </a:r>
            <a:r>
              <a:rPr lang="es-ES" sz="1200" dirty="0" err="1"/>
              <a:t>reach</a:t>
            </a:r>
            <a:r>
              <a:rPr lang="es-ES" sz="1200" dirty="0"/>
              <a:t> up </a:t>
            </a:r>
            <a:r>
              <a:rPr lang="es-ES" sz="1200" dirty="0" err="1"/>
              <a:t>to</a:t>
            </a:r>
            <a:r>
              <a:rPr lang="es-ES" sz="1200" dirty="0"/>
              <a:t> 3ºC in </a:t>
            </a:r>
            <a:r>
              <a:rPr lang="es-ES" sz="1200" dirty="0" err="1"/>
              <a:t>period</a:t>
            </a:r>
            <a:r>
              <a:rPr lang="es-ES" sz="1200" dirty="0"/>
              <a:t> 2022-2100 (</a:t>
            </a:r>
            <a:r>
              <a:rPr lang="es-ES" sz="1200" dirty="0" err="1"/>
              <a:t>most</a:t>
            </a:r>
            <a:r>
              <a:rPr lang="es-ES" sz="1200" dirty="0"/>
              <a:t> probable </a:t>
            </a:r>
            <a:r>
              <a:rPr lang="es-ES" sz="1200" dirty="0" err="1"/>
              <a:t>scenario</a:t>
            </a:r>
            <a:r>
              <a:rPr lang="es-ES" sz="1200" dirty="0"/>
              <a:t> SSP2-4.5 / RCP 4.5).</a:t>
            </a:r>
          </a:p>
        </p:txBody>
      </p:sp>
      <p:pic>
        <p:nvPicPr>
          <p:cNvPr id="17" name="Imagen 16">
            <a:extLst>
              <a:ext uri="{FF2B5EF4-FFF2-40B4-BE49-F238E27FC236}">
                <a16:creationId xmlns:a16="http://schemas.microsoft.com/office/drawing/2014/main" id="{7F247E00-695E-4993-8280-B88E7DD48A3E}"/>
              </a:ext>
            </a:extLst>
          </p:cNvPr>
          <p:cNvPicPr>
            <a:picLocks noChangeAspect="1"/>
          </p:cNvPicPr>
          <p:nvPr/>
        </p:nvPicPr>
        <p:blipFill>
          <a:blip r:embed="rId2"/>
          <a:stretch>
            <a:fillRect/>
          </a:stretch>
        </p:blipFill>
        <p:spPr>
          <a:xfrm>
            <a:off x="7668344" y="54182"/>
            <a:ext cx="1438438" cy="214236"/>
          </a:xfrm>
          <a:prstGeom prst="rect">
            <a:avLst/>
          </a:prstGeom>
        </p:spPr>
      </p:pic>
    </p:spTree>
    <p:extLst>
      <p:ext uri="{BB962C8B-B14F-4D97-AF65-F5344CB8AC3E}">
        <p14:creationId xmlns:p14="http://schemas.microsoft.com/office/powerpoint/2010/main" val="2088709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71C55F8-6250-4A20-9B9F-1C50923A6711}"/>
              </a:ext>
            </a:extLst>
          </p:cNvPr>
          <p:cNvSpPr txBox="1"/>
          <p:nvPr/>
        </p:nvSpPr>
        <p:spPr>
          <a:xfrm>
            <a:off x="530751" y="339502"/>
            <a:ext cx="6696744" cy="369332"/>
          </a:xfrm>
          <a:prstGeom prst="rect">
            <a:avLst/>
          </a:prstGeom>
          <a:noFill/>
        </p:spPr>
        <p:txBody>
          <a:bodyPr wrap="square" rtlCol="0">
            <a:spAutoFit/>
          </a:bodyPr>
          <a:lstStyle/>
          <a:p>
            <a:r>
              <a:rPr lang="es-ES" b="1" dirty="0">
                <a:solidFill>
                  <a:srgbClr val="00B050"/>
                </a:solidFill>
              </a:rPr>
              <a:t>CONCLUSIONS </a:t>
            </a:r>
            <a:r>
              <a:rPr lang="es-ES" b="1" dirty="0">
                <a:solidFill>
                  <a:schemeClr val="bg2"/>
                </a:solidFill>
              </a:rPr>
              <a:t>AND NEXT STEPS</a:t>
            </a:r>
          </a:p>
        </p:txBody>
      </p:sp>
      <p:sp>
        <p:nvSpPr>
          <p:cNvPr id="4" name="CuadroTexto 3">
            <a:extLst>
              <a:ext uri="{FF2B5EF4-FFF2-40B4-BE49-F238E27FC236}">
                <a16:creationId xmlns:a16="http://schemas.microsoft.com/office/drawing/2014/main" id="{D3BC9188-425F-43AD-A900-F727FC5C6402}"/>
              </a:ext>
            </a:extLst>
          </p:cNvPr>
          <p:cNvSpPr txBox="1"/>
          <p:nvPr/>
        </p:nvSpPr>
        <p:spPr>
          <a:xfrm>
            <a:off x="251520" y="843558"/>
            <a:ext cx="8568952" cy="1938992"/>
          </a:xfrm>
          <a:prstGeom prst="rect">
            <a:avLst/>
          </a:prstGeom>
          <a:noFill/>
        </p:spPr>
        <p:txBody>
          <a:bodyPr wrap="square">
            <a:spAutoFit/>
          </a:bodyPr>
          <a:lstStyle>
            <a:defPPr>
              <a:defRPr lang="fr-FR"/>
            </a:defPPr>
          </a:lstStyle>
          <a:p>
            <a:r>
              <a:rPr lang="en-US" sz="1200" dirty="0"/>
              <a:t>The </a:t>
            </a:r>
            <a:r>
              <a:rPr lang="en-US" sz="1200" dirty="0">
                <a:solidFill>
                  <a:srgbClr val="0070C0"/>
                </a:solidFill>
              </a:rPr>
              <a:t>most probable Climate Change </a:t>
            </a:r>
            <a:r>
              <a:rPr lang="en-US" sz="1200" dirty="0"/>
              <a:t>forecast scenarios (SSP5-4.5) show that:</a:t>
            </a:r>
            <a:endParaRPr lang="es-ES" sz="1200" dirty="0"/>
          </a:p>
          <a:p>
            <a:endParaRPr lang="es-ES" sz="1200" dirty="0"/>
          </a:p>
          <a:p>
            <a:endParaRPr lang="es-ES" sz="1200" dirty="0"/>
          </a:p>
          <a:p>
            <a:r>
              <a:rPr lang="es-ES" sz="1200" dirty="0"/>
              <a:t> </a:t>
            </a:r>
          </a:p>
          <a:p>
            <a:endParaRPr lang="es-ES" sz="1200" dirty="0"/>
          </a:p>
          <a:p>
            <a:endParaRPr lang="es-ES" sz="1200" dirty="0"/>
          </a:p>
          <a:p>
            <a:endParaRPr lang="es-ES" sz="1200" dirty="0"/>
          </a:p>
          <a:p>
            <a:endParaRPr lang="es-ES" sz="1200" dirty="0"/>
          </a:p>
          <a:p>
            <a:endParaRPr lang="es-ES" sz="1200" dirty="0"/>
          </a:p>
          <a:p>
            <a:endParaRPr lang="es-ES" sz="1200" dirty="0"/>
          </a:p>
        </p:txBody>
      </p:sp>
      <p:sp>
        <p:nvSpPr>
          <p:cNvPr id="2" name="CuadroTexto 1">
            <a:extLst>
              <a:ext uri="{FF2B5EF4-FFF2-40B4-BE49-F238E27FC236}">
                <a16:creationId xmlns:a16="http://schemas.microsoft.com/office/drawing/2014/main" id="{DC0B7C0F-A83E-476E-BC4B-B9AA1E16808B}"/>
              </a:ext>
            </a:extLst>
          </p:cNvPr>
          <p:cNvSpPr txBox="1"/>
          <p:nvPr/>
        </p:nvSpPr>
        <p:spPr>
          <a:xfrm>
            <a:off x="-252536" y="1288310"/>
            <a:ext cx="3758363" cy="861774"/>
          </a:xfrm>
          <a:prstGeom prst="rect">
            <a:avLst/>
          </a:prstGeom>
          <a:noFill/>
        </p:spPr>
        <p:txBody>
          <a:bodyPr wrap="square" rtlCol="0">
            <a:spAutoFit/>
          </a:bodyPr>
          <a:lstStyle/>
          <a:p>
            <a:pPr algn="ctr"/>
            <a:r>
              <a:rPr lang="es-ES" sz="1600" dirty="0" err="1">
                <a:solidFill>
                  <a:srgbClr val="FF0000"/>
                </a:solidFill>
              </a:rPr>
              <a:t>Less</a:t>
            </a:r>
            <a:r>
              <a:rPr lang="es-ES" sz="1600" dirty="0">
                <a:solidFill>
                  <a:srgbClr val="FF0000"/>
                </a:solidFill>
              </a:rPr>
              <a:t> </a:t>
            </a:r>
            <a:r>
              <a:rPr lang="es-ES" sz="1600" dirty="0" err="1">
                <a:solidFill>
                  <a:srgbClr val="FF0000"/>
                </a:solidFill>
              </a:rPr>
              <a:t>precipitation</a:t>
            </a:r>
            <a:r>
              <a:rPr lang="es-ES" sz="1600" dirty="0"/>
              <a:t> </a:t>
            </a:r>
          </a:p>
          <a:p>
            <a:pPr algn="ctr"/>
            <a:r>
              <a:rPr lang="es-ES" sz="1600" dirty="0"/>
              <a:t>+ </a:t>
            </a:r>
          </a:p>
          <a:p>
            <a:pPr algn="ctr"/>
            <a:r>
              <a:rPr lang="es-ES" sz="1600" dirty="0" err="1">
                <a:solidFill>
                  <a:srgbClr val="FF0000"/>
                </a:solidFill>
              </a:rPr>
              <a:t>Increase</a:t>
            </a:r>
            <a:r>
              <a:rPr lang="es-ES" sz="1600" dirty="0">
                <a:solidFill>
                  <a:srgbClr val="FF0000"/>
                </a:solidFill>
              </a:rPr>
              <a:t> </a:t>
            </a:r>
            <a:r>
              <a:rPr lang="es-ES" sz="1600" dirty="0" err="1">
                <a:solidFill>
                  <a:srgbClr val="FF0000"/>
                </a:solidFill>
              </a:rPr>
              <a:t>on</a:t>
            </a:r>
            <a:r>
              <a:rPr lang="es-ES" sz="1600" dirty="0">
                <a:solidFill>
                  <a:srgbClr val="FF0000"/>
                </a:solidFill>
              </a:rPr>
              <a:t> </a:t>
            </a:r>
            <a:r>
              <a:rPr lang="es-ES" sz="1600" dirty="0" err="1">
                <a:solidFill>
                  <a:srgbClr val="FF0000"/>
                </a:solidFill>
              </a:rPr>
              <a:t>temperatures</a:t>
            </a:r>
            <a:endParaRPr lang="es-ES" sz="1600" dirty="0">
              <a:solidFill>
                <a:srgbClr val="FF0000"/>
              </a:solidFill>
            </a:endParaRPr>
          </a:p>
        </p:txBody>
      </p:sp>
      <p:sp>
        <p:nvSpPr>
          <p:cNvPr id="5" name="Flecha: hacia abajo 4">
            <a:extLst>
              <a:ext uri="{FF2B5EF4-FFF2-40B4-BE49-F238E27FC236}">
                <a16:creationId xmlns:a16="http://schemas.microsoft.com/office/drawing/2014/main" id="{B40B0899-14E3-46D0-BD22-EC5E1380CC22}"/>
              </a:ext>
            </a:extLst>
          </p:cNvPr>
          <p:cNvSpPr/>
          <p:nvPr/>
        </p:nvSpPr>
        <p:spPr>
          <a:xfrm>
            <a:off x="1417595" y="2296371"/>
            <a:ext cx="57606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F1F0A967-B82F-480E-9741-03885B15F20E}"/>
              </a:ext>
            </a:extLst>
          </p:cNvPr>
          <p:cNvSpPr txBox="1"/>
          <p:nvPr/>
        </p:nvSpPr>
        <p:spPr>
          <a:xfrm>
            <a:off x="4211960" y="1131590"/>
            <a:ext cx="4158048" cy="1077218"/>
          </a:xfrm>
          <a:prstGeom prst="rect">
            <a:avLst/>
          </a:prstGeom>
          <a:noFill/>
        </p:spPr>
        <p:txBody>
          <a:bodyPr wrap="square" rtlCol="0">
            <a:spAutoFit/>
          </a:bodyPr>
          <a:lstStyle/>
          <a:p>
            <a:pPr algn="ctr"/>
            <a:r>
              <a:rPr lang="es-ES" sz="1600" dirty="0" err="1">
                <a:solidFill>
                  <a:srgbClr val="FF0000"/>
                </a:solidFill>
              </a:rPr>
              <a:t>Increase</a:t>
            </a:r>
            <a:r>
              <a:rPr lang="es-ES" sz="1600" dirty="0">
                <a:solidFill>
                  <a:srgbClr val="FF0000"/>
                </a:solidFill>
              </a:rPr>
              <a:t> </a:t>
            </a:r>
            <a:r>
              <a:rPr lang="es-ES" sz="1600" dirty="0" err="1">
                <a:solidFill>
                  <a:srgbClr val="FF0000"/>
                </a:solidFill>
              </a:rPr>
              <a:t>on</a:t>
            </a:r>
            <a:r>
              <a:rPr lang="es-ES" sz="1600" dirty="0">
                <a:solidFill>
                  <a:srgbClr val="FF0000"/>
                </a:solidFill>
              </a:rPr>
              <a:t> </a:t>
            </a:r>
            <a:r>
              <a:rPr lang="es-ES" sz="1600" dirty="0" err="1">
                <a:solidFill>
                  <a:srgbClr val="FF0000"/>
                </a:solidFill>
              </a:rPr>
              <a:t>rainfall</a:t>
            </a:r>
            <a:r>
              <a:rPr lang="es-ES" sz="1600" dirty="0">
                <a:solidFill>
                  <a:srgbClr val="FF0000"/>
                </a:solidFill>
              </a:rPr>
              <a:t> </a:t>
            </a:r>
            <a:r>
              <a:rPr lang="es-ES" sz="1600" dirty="0" err="1">
                <a:solidFill>
                  <a:srgbClr val="FF0000"/>
                </a:solidFill>
              </a:rPr>
              <a:t>intensity</a:t>
            </a:r>
            <a:r>
              <a:rPr lang="es-ES" sz="1600" dirty="0">
                <a:solidFill>
                  <a:srgbClr val="FF0000"/>
                </a:solidFill>
              </a:rPr>
              <a:t> </a:t>
            </a:r>
            <a:r>
              <a:rPr lang="es-ES" sz="1600" dirty="0" err="1"/>
              <a:t>for</a:t>
            </a:r>
            <a:r>
              <a:rPr lang="es-ES" sz="1600" dirty="0"/>
              <a:t> </a:t>
            </a:r>
            <a:r>
              <a:rPr lang="es-ES" sz="1600" dirty="0" err="1"/>
              <a:t>higher</a:t>
            </a:r>
            <a:r>
              <a:rPr lang="es-ES" sz="1600" dirty="0"/>
              <a:t> </a:t>
            </a:r>
            <a:r>
              <a:rPr lang="es-ES" sz="1600" dirty="0" err="1"/>
              <a:t>return</a:t>
            </a:r>
            <a:r>
              <a:rPr lang="es-ES" sz="1600" dirty="0"/>
              <a:t> </a:t>
            </a:r>
            <a:r>
              <a:rPr lang="es-ES" sz="1600" dirty="0" err="1"/>
              <a:t>periods</a:t>
            </a:r>
            <a:r>
              <a:rPr lang="es-ES" sz="1600" dirty="0"/>
              <a:t> </a:t>
            </a:r>
          </a:p>
          <a:p>
            <a:pPr algn="ctr"/>
            <a:r>
              <a:rPr lang="es-ES" sz="1600" dirty="0"/>
              <a:t>+ </a:t>
            </a:r>
          </a:p>
          <a:p>
            <a:pPr algn="ctr"/>
            <a:r>
              <a:rPr lang="es-ES" sz="1600" dirty="0" err="1">
                <a:solidFill>
                  <a:srgbClr val="FF0000"/>
                </a:solidFill>
              </a:rPr>
              <a:t>Increase</a:t>
            </a:r>
            <a:r>
              <a:rPr lang="es-ES" sz="1600" dirty="0">
                <a:solidFill>
                  <a:srgbClr val="FF0000"/>
                </a:solidFill>
              </a:rPr>
              <a:t> </a:t>
            </a:r>
            <a:r>
              <a:rPr lang="es-ES" sz="1600" dirty="0" err="1">
                <a:solidFill>
                  <a:srgbClr val="FF0000"/>
                </a:solidFill>
              </a:rPr>
              <a:t>on</a:t>
            </a:r>
            <a:r>
              <a:rPr lang="es-ES" sz="1600" dirty="0">
                <a:solidFill>
                  <a:srgbClr val="FF0000"/>
                </a:solidFill>
              </a:rPr>
              <a:t> </a:t>
            </a:r>
            <a:r>
              <a:rPr lang="es-ES" sz="1600" dirty="0" err="1">
                <a:solidFill>
                  <a:srgbClr val="FF0000"/>
                </a:solidFill>
              </a:rPr>
              <a:t>terrentiality</a:t>
            </a:r>
            <a:r>
              <a:rPr lang="es-ES" sz="1600" dirty="0">
                <a:solidFill>
                  <a:srgbClr val="FF0000"/>
                </a:solidFill>
              </a:rPr>
              <a:t> </a:t>
            </a:r>
            <a:r>
              <a:rPr lang="es-ES" sz="1600" dirty="0" err="1"/>
              <a:t>coefficient</a:t>
            </a:r>
            <a:endParaRPr lang="es-ES" sz="1600" dirty="0"/>
          </a:p>
        </p:txBody>
      </p:sp>
      <p:sp>
        <p:nvSpPr>
          <p:cNvPr id="16" name="Flecha: hacia abajo 15">
            <a:extLst>
              <a:ext uri="{FF2B5EF4-FFF2-40B4-BE49-F238E27FC236}">
                <a16:creationId xmlns:a16="http://schemas.microsoft.com/office/drawing/2014/main" id="{CBF89E35-8838-4006-A6BA-EF3F2DF31F16}"/>
              </a:ext>
            </a:extLst>
          </p:cNvPr>
          <p:cNvSpPr/>
          <p:nvPr/>
        </p:nvSpPr>
        <p:spPr>
          <a:xfrm>
            <a:off x="6002952" y="2236361"/>
            <a:ext cx="57606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D60785E8-1387-4C90-B00B-2A1CD2C67F73}"/>
              </a:ext>
            </a:extLst>
          </p:cNvPr>
          <p:cNvSpPr txBox="1"/>
          <p:nvPr/>
        </p:nvSpPr>
        <p:spPr>
          <a:xfrm>
            <a:off x="3861731" y="2720334"/>
            <a:ext cx="4868316" cy="830997"/>
          </a:xfrm>
          <a:prstGeom prst="rect">
            <a:avLst/>
          </a:prstGeom>
          <a:noFill/>
        </p:spPr>
        <p:txBody>
          <a:bodyPr wrap="square">
            <a:spAutoFit/>
          </a:bodyPr>
          <a:lstStyle/>
          <a:p>
            <a:pPr marL="285750" indent="-285750" algn="just">
              <a:buFont typeface="Arial" panose="020B0604020202020204" pitchFamily="34" charset="0"/>
              <a:buChar char="•"/>
            </a:pPr>
            <a:r>
              <a:rPr lang="en-US" sz="1200" b="1" dirty="0">
                <a:solidFill>
                  <a:srgbClr val="0070C0"/>
                </a:solidFill>
              </a:rPr>
              <a:t>Changes in the maximum rainfall regime will have a direct influence on the design hypotheses of the main drainage infrastructures in the city</a:t>
            </a:r>
            <a:r>
              <a:rPr lang="en-US" sz="1200" dirty="0"/>
              <a:t>, generally designed for T25 or T50 depending on their hydraulic responsibility.</a:t>
            </a:r>
            <a:endParaRPr lang="es-ES" sz="1200" dirty="0"/>
          </a:p>
        </p:txBody>
      </p:sp>
      <p:sp>
        <p:nvSpPr>
          <p:cNvPr id="18" name="CuadroTexto 17">
            <a:extLst>
              <a:ext uri="{FF2B5EF4-FFF2-40B4-BE49-F238E27FC236}">
                <a16:creationId xmlns:a16="http://schemas.microsoft.com/office/drawing/2014/main" id="{659C2EFE-22E2-4C2C-91A2-2511B1296238}"/>
              </a:ext>
            </a:extLst>
          </p:cNvPr>
          <p:cNvSpPr txBox="1"/>
          <p:nvPr/>
        </p:nvSpPr>
        <p:spPr>
          <a:xfrm>
            <a:off x="3861731" y="3584429"/>
            <a:ext cx="4868316" cy="1384995"/>
          </a:xfrm>
          <a:prstGeom prst="rect">
            <a:avLst/>
          </a:prstGeom>
          <a:noFill/>
        </p:spPr>
        <p:txBody>
          <a:bodyPr wrap="square">
            <a:spAutoFit/>
          </a:bodyPr>
          <a:lstStyle>
            <a:defPPr>
              <a:defRPr lang="fr-FR"/>
            </a:defPPr>
            <a:lvl1pPr marL="285750" indent="-285750">
              <a:buFont typeface="Arial" panose="020B0604020202020204" pitchFamily="34" charset="0"/>
              <a:buChar char="•"/>
              <a:defRPr sz="1200"/>
            </a:lvl1pPr>
          </a:lstStyle>
          <a:p>
            <a:pPr algn="just"/>
            <a:r>
              <a:rPr lang="en-US" dirty="0"/>
              <a:t>To adapt to climate change and evolve our cities to a resilient model, it is </a:t>
            </a:r>
            <a:r>
              <a:rPr lang="en-US" b="1" dirty="0">
                <a:solidFill>
                  <a:srgbClr val="0070C0"/>
                </a:solidFill>
              </a:rPr>
              <a:t>essential that local climate projections can be considered in urban planning tools</a:t>
            </a:r>
            <a:r>
              <a:rPr lang="en-US" dirty="0"/>
              <a:t>. To do this, the data and results of these investigations must be permeable to local administrations. For that, it’s a good idea to </a:t>
            </a:r>
            <a:r>
              <a:rPr lang="en-US" b="1" dirty="0">
                <a:solidFill>
                  <a:srgbClr val="0070C0"/>
                </a:solidFill>
              </a:rPr>
              <a:t>relate data or climate service companies with water cycle management companies and/or local, regional or state administrations</a:t>
            </a:r>
            <a:r>
              <a:rPr lang="en-US" dirty="0"/>
              <a:t>.</a:t>
            </a:r>
            <a:endParaRPr lang="es-ES" dirty="0"/>
          </a:p>
        </p:txBody>
      </p:sp>
      <p:sp>
        <p:nvSpPr>
          <p:cNvPr id="19" name="CuadroTexto 18">
            <a:extLst>
              <a:ext uri="{FF2B5EF4-FFF2-40B4-BE49-F238E27FC236}">
                <a16:creationId xmlns:a16="http://schemas.microsoft.com/office/drawing/2014/main" id="{EE0FF030-819F-4C74-B476-553199DB9D45}"/>
              </a:ext>
            </a:extLst>
          </p:cNvPr>
          <p:cNvSpPr txBox="1"/>
          <p:nvPr/>
        </p:nvSpPr>
        <p:spPr>
          <a:xfrm>
            <a:off x="12416" y="2807896"/>
            <a:ext cx="3528392" cy="1569660"/>
          </a:xfrm>
          <a:prstGeom prst="rect">
            <a:avLst/>
          </a:prstGeom>
          <a:noFill/>
        </p:spPr>
        <p:txBody>
          <a:bodyPr wrap="square">
            <a:spAutoFit/>
          </a:bodyPr>
          <a:lstStyle/>
          <a:p>
            <a:pPr marL="285750" indent="-285750" algn="just">
              <a:buFont typeface="Arial" panose="020B0604020202020204" pitchFamily="34" charset="0"/>
              <a:buChar char="•"/>
            </a:pPr>
            <a:r>
              <a:rPr lang="en-US" sz="1200" b="1" dirty="0">
                <a:solidFill>
                  <a:srgbClr val="0070C0"/>
                </a:solidFill>
              </a:rPr>
              <a:t>Drought plans</a:t>
            </a:r>
            <a:r>
              <a:rPr lang="en-US" sz="1200" dirty="0"/>
              <a:t> must be monitored and include </a:t>
            </a:r>
            <a:r>
              <a:rPr lang="en-US" sz="1200" b="1" dirty="0">
                <a:solidFill>
                  <a:srgbClr val="0070C0"/>
                </a:solidFill>
              </a:rPr>
              <a:t>protocols</a:t>
            </a:r>
            <a:r>
              <a:rPr lang="en-US" sz="1200" dirty="0"/>
              <a:t> to deal with different levels of the problem (water for human consumption, irrigation, tourism, etc.).</a:t>
            </a:r>
          </a:p>
          <a:p>
            <a:pPr algn="just"/>
            <a:endParaRPr lang="en-US" sz="1200" dirty="0"/>
          </a:p>
          <a:p>
            <a:pPr marL="285750" indent="-285750" algn="just">
              <a:buFont typeface="Arial" panose="020B0604020202020204" pitchFamily="34" charset="0"/>
              <a:buChar char="•"/>
            </a:pPr>
            <a:r>
              <a:rPr lang="en-US" sz="1200" dirty="0"/>
              <a:t>Definition of strategies for </a:t>
            </a:r>
            <a:r>
              <a:rPr lang="en-US" sz="1200" b="1" dirty="0">
                <a:solidFill>
                  <a:srgbClr val="0070C0"/>
                </a:solidFill>
              </a:rPr>
              <a:t>water resources management</a:t>
            </a:r>
            <a:r>
              <a:rPr lang="en-US" sz="1200" dirty="0"/>
              <a:t> </a:t>
            </a:r>
            <a:r>
              <a:rPr lang="en-US" sz="1200" dirty="0">
                <a:sym typeface="Wingdings" panose="05000000000000000000" pitchFamily="2" charset="2"/>
              </a:rPr>
              <a:t> </a:t>
            </a:r>
            <a:r>
              <a:rPr lang="en-US" sz="1200" dirty="0">
                <a:solidFill>
                  <a:srgbClr val="0070C0"/>
                </a:solidFill>
                <a:sym typeface="Wingdings" panose="05000000000000000000" pitchFamily="2" charset="2"/>
              </a:rPr>
              <a:t>regeneration and water reuse</a:t>
            </a:r>
            <a:endParaRPr lang="es-ES" sz="1200" dirty="0">
              <a:solidFill>
                <a:srgbClr val="0070C0"/>
              </a:solidFill>
            </a:endParaRPr>
          </a:p>
        </p:txBody>
      </p:sp>
      <p:pic>
        <p:nvPicPr>
          <p:cNvPr id="23" name="Imagen 22">
            <a:extLst>
              <a:ext uri="{FF2B5EF4-FFF2-40B4-BE49-F238E27FC236}">
                <a16:creationId xmlns:a16="http://schemas.microsoft.com/office/drawing/2014/main" id="{5CB2FE3C-8A42-4F5B-9B6E-528EFD9B2C44}"/>
              </a:ext>
            </a:extLst>
          </p:cNvPr>
          <p:cNvPicPr>
            <a:picLocks noChangeAspect="1"/>
          </p:cNvPicPr>
          <p:nvPr/>
        </p:nvPicPr>
        <p:blipFill>
          <a:blip r:embed="rId2"/>
          <a:stretch>
            <a:fillRect/>
          </a:stretch>
        </p:blipFill>
        <p:spPr>
          <a:xfrm>
            <a:off x="7668344" y="54182"/>
            <a:ext cx="1438438" cy="214236"/>
          </a:xfrm>
          <a:prstGeom prst="rect">
            <a:avLst/>
          </a:prstGeom>
        </p:spPr>
      </p:pic>
    </p:spTree>
    <p:extLst>
      <p:ext uri="{BB962C8B-B14F-4D97-AF65-F5344CB8AC3E}">
        <p14:creationId xmlns:p14="http://schemas.microsoft.com/office/powerpoint/2010/main" val="2830942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3BC9188-425F-43AD-A900-F727FC5C6402}"/>
              </a:ext>
            </a:extLst>
          </p:cNvPr>
          <p:cNvSpPr txBox="1"/>
          <p:nvPr/>
        </p:nvSpPr>
        <p:spPr>
          <a:xfrm>
            <a:off x="287524" y="1131590"/>
            <a:ext cx="8568952" cy="338554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70C0"/>
                </a:solidFill>
              </a:rPr>
              <a:t>Mathematical/</a:t>
            </a:r>
            <a:r>
              <a:rPr lang="en-US" sz="1600" dirty="0" err="1">
                <a:solidFill>
                  <a:srgbClr val="0070C0"/>
                </a:solidFill>
              </a:rPr>
              <a:t>hydraulical</a:t>
            </a:r>
            <a:r>
              <a:rPr lang="en-US" sz="1600" dirty="0">
                <a:solidFill>
                  <a:srgbClr val="0070C0"/>
                </a:solidFill>
              </a:rPr>
              <a:t> modeling </a:t>
            </a:r>
            <a:r>
              <a:rPr lang="en-US" sz="1600" dirty="0"/>
              <a:t>of the drainage network in the city. </a:t>
            </a:r>
          </a:p>
          <a:p>
            <a:endParaRPr lang="en-US" sz="1600" dirty="0"/>
          </a:p>
          <a:p>
            <a:pPr marL="285750" indent="-285750">
              <a:buFont typeface="Arial" panose="020B0604020202020204" pitchFamily="34" charset="0"/>
              <a:buChar char="•"/>
            </a:pPr>
            <a:r>
              <a:rPr lang="en-US" sz="1600" dirty="0">
                <a:solidFill>
                  <a:srgbClr val="0070C0"/>
                </a:solidFill>
              </a:rPr>
              <a:t>Simulations of the behavior of the urban drainage network under the new precipitation boundary conditions </a:t>
            </a:r>
            <a:r>
              <a:rPr lang="en-US" sz="1600" dirty="0"/>
              <a:t>caused by Climate Change.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solidFill>
                  <a:srgbClr val="0070C0"/>
                </a:solidFill>
              </a:rPr>
              <a:t>Study and simulation of increase in the Mediterranean Sea level </a:t>
            </a:r>
            <a:r>
              <a:rPr lang="en-US" sz="1600" dirty="0"/>
              <a:t>and it’s influence on the evacuation capacity of the network.</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Evaluation of the </a:t>
            </a:r>
            <a:r>
              <a:rPr lang="en-US" sz="1600" dirty="0">
                <a:solidFill>
                  <a:srgbClr val="0070C0"/>
                </a:solidFill>
              </a:rPr>
              <a:t>influence of sustainable urban drainage infrastructures or nature-based solutions to increase the resilience</a:t>
            </a:r>
            <a:r>
              <a:rPr lang="en-US" sz="1600" dirty="0"/>
              <a:t> of cities to extreme events linked to Climate Change.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Future </a:t>
            </a:r>
            <a:r>
              <a:rPr lang="en-US" sz="1600" dirty="0">
                <a:solidFill>
                  <a:srgbClr val="0070C0"/>
                </a:solidFill>
              </a:rPr>
              <a:t>climate risks and their economic consequences</a:t>
            </a:r>
            <a:r>
              <a:rPr lang="en-US" sz="1600" dirty="0"/>
              <a:t>. Investment needs in hydraulic infrastructures (green or gray) to reduce the flooding risks.</a:t>
            </a:r>
            <a:endParaRPr lang="es-ES" sz="1600" dirty="0"/>
          </a:p>
        </p:txBody>
      </p:sp>
      <p:sp>
        <p:nvSpPr>
          <p:cNvPr id="5" name="CuadroTexto 4">
            <a:extLst>
              <a:ext uri="{FF2B5EF4-FFF2-40B4-BE49-F238E27FC236}">
                <a16:creationId xmlns:a16="http://schemas.microsoft.com/office/drawing/2014/main" id="{729A04E0-599F-43DB-BF91-05A8E42E59FF}"/>
              </a:ext>
            </a:extLst>
          </p:cNvPr>
          <p:cNvSpPr txBox="1"/>
          <p:nvPr/>
        </p:nvSpPr>
        <p:spPr>
          <a:xfrm>
            <a:off x="530751" y="339502"/>
            <a:ext cx="6696744" cy="369332"/>
          </a:xfrm>
          <a:prstGeom prst="rect">
            <a:avLst/>
          </a:prstGeom>
          <a:noFill/>
        </p:spPr>
        <p:txBody>
          <a:bodyPr wrap="square" rtlCol="0">
            <a:spAutoFit/>
          </a:bodyPr>
          <a:lstStyle/>
          <a:p>
            <a:r>
              <a:rPr lang="es-ES" b="1" dirty="0">
                <a:solidFill>
                  <a:schemeClr val="bg1">
                    <a:lumMod val="85000"/>
                  </a:schemeClr>
                </a:solidFill>
              </a:rPr>
              <a:t>CONCLUSIONS</a:t>
            </a:r>
            <a:r>
              <a:rPr lang="es-ES" b="1" dirty="0"/>
              <a:t> </a:t>
            </a:r>
            <a:r>
              <a:rPr lang="es-ES" b="1" dirty="0">
                <a:solidFill>
                  <a:srgbClr val="00B050"/>
                </a:solidFill>
              </a:rPr>
              <a:t>AND NEXT STEPS</a:t>
            </a:r>
          </a:p>
        </p:txBody>
      </p:sp>
      <p:pic>
        <p:nvPicPr>
          <p:cNvPr id="9" name="Imagen 8">
            <a:extLst>
              <a:ext uri="{FF2B5EF4-FFF2-40B4-BE49-F238E27FC236}">
                <a16:creationId xmlns:a16="http://schemas.microsoft.com/office/drawing/2014/main" id="{E52E8A8C-A0B6-440F-9FF1-A5D8A09D4686}"/>
              </a:ext>
            </a:extLst>
          </p:cNvPr>
          <p:cNvPicPr>
            <a:picLocks noChangeAspect="1"/>
          </p:cNvPicPr>
          <p:nvPr/>
        </p:nvPicPr>
        <p:blipFill>
          <a:blip r:embed="rId3"/>
          <a:stretch>
            <a:fillRect/>
          </a:stretch>
        </p:blipFill>
        <p:spPr>
          <a:xfrm>
            <a:off x="7668344" y="54182"/>
            <a:ext cx="1438438" cy="214236"/>
          </a:xfrm>
          <a:prstGeom prst="rect">
            <a:avLst/>
          </a:prstGeom>
        </p:spPr>
      </p:pic>
    </p:spTree>
    <p:extLst>
      <p:ext uri="{BB962C8B-B14F-4D97-AF65-F5344CB8AC3E}">
        <p14:creationId xmlns:p14="http://schemas.microsoft.com/office/powerpoint/2010/main" val="775658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Diagrama 8">
            <a:extLst>
              <a:ext uri="{FF2B5EF4-FFF2-40B4-BE49-F238E27FC236}">
                <a16:creationId xmlns:a16="http://schemas.microsoft.com/office/drawing/2014/main" id="{696018F4-0357-49DC-9900-133AE1587E43}"/>
              </a:ext>
            </a:extLst>
          </p:cNvPr>
          <p:cNvGraphicFramePr/>
          <p:nvPr>
            <p:extLst>
              <p:ext uri="{D42A27DB-BD31-4B8C-83A1-F6EECF244321}">
                <p14:modId xmlns:p14="http://schemas.microsoft.com/office/powerpoint/2010/main" val="2313790303"/>
              </p:ext>
            </p:extLst>
          </p:nvPr>
        </p:nvGraphicFramePr>
        <p:xfrm>
          <a:off x="4081609" y="1273019"/>
          <a:ext cx="4181958" cy="28706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CuadroTexto 11">
            <a:extLst>
              <a:ext uri="{FF2B5EF4-FFF2-40B4-BE49-F238E27FC236}">
                <a16:creationId xmlns:a16="http://schemas.microsoft.com/office/drawing/2014/main" id="{C25C7C20-D4A2-4361-97C0-FDCC492BB634}"/>
              </a:ext>
            </a:extLst>
          </p:cNvPr>
          <p:cNvSpPr txBox="1"/>
          <p:nvPr/>
        </p:nvSpPr>
        <p:spPr>
          <a:xfrm>
            <a:off x="3980719" y="1028394"/>
            <a:ext cx="3267732" cy="369332"/>
          </a:xfrm>
          <a:prstGeom prst="rect">
            <a:avLst/>
          </a:prstGeom>
          <a:noFill/>
        </p:spPr>
        <p:txBody>
          <a:bodyPr wrap="square" rtlCol="0">
            <a:spAutoFit/>
          </a:bodyPr>
          <a:lstStyle/>
          <a:p>
            <a:pPr algn="ctr"/>
            <a:r>
              <a:rPr lang="en-GB" b="1" dirty="0"/>
              <a:t>Decision support systems</a:t>
            </a:r>
          </a:p>
        </p:txBody>
      </p:sp>
      <p:sp>
        <p:nvSpPr>
          <p:cNvPr id="13" name="Flecha: a la derecha 12">
            <a:extLst>
              <a:ext uri="{FF2B5EF4-FFF2-40B4-BE49-F238E27FC236}">
                <a16:creationId xmlns:a16="http://schemas.microsoft.com/office/drawing/2014/main" id="{EEBDBF57-7E24-4826-9B37-BC84FC392367}"/>
              </a:ext>
            </a:extLst>
          </p:cNvPr>
          <p:cNvSpPr/>
          <p:nvPr/>
        </p:nvSpPr>
        <p:spPr>
          <a:xfrm>
            <a:off x="3251454" y="2579705"/>
            <a:ext cx="677159" cy="857251"/>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adroTexto 14">
            <a:extLst>
              <a:ext uri="{FF2B5EF4-FFF2-40B4-BE49-F238E27FC236}">
                <a16:creationId xmlns:a16="http://schemas.microsoft.com/office/drawing/2014/main" id="{9376AABD-CC43-4C88-8025-E40D5466723C}"/>
              </a:ext>
            </a:extLst>
          </p:cNvPr>
          <p:cNvSpPr txBox="1"/>
          <p:nvPr/>
        </p:nvSpPr>
        <p:spPr>
          <a:xfrm>
            <a:off x="5507243" y="4626395"/>
            <a:ext cx="5760640" cy="707886"/>
          </a:xfrm>
          <a:prstGeom prst="rect">
            <a:avLst/>
          </a:prstGeom>
          <a:noFill/>
        </p:spPr>
        <p:txBody>
          <a:bodyPr wrap="square" rtlCol="0">
            <a:spAutoFit/>
          </a:bodyPr>
          <a:lstStyle/>
          <a:p>
            <a:r>
              <a:rPr lang="es-ES" sz="2000" dirty="0" err="1">
                <a:solidFill>
                  <a:srgbClr val="0070C0"/>
                </a:solidFill>
              </a:rPr>
              <a:t>But</a:t>
            </a:r>
            <a:r>
              <a:rPr lang="es-ES" sz="2000" dirty="0">
                <a:solidFill>
                  <a:srgbClr val="0070C0"/>
                </a:solidFill>
              </a:rPr>
              <a:t>… </a:t>
            </a:r>
            <a:r>
              <a:rPr lang="es-ES" sz="2000" dirty="0" err="1">
                <a:solidFill>
                  <a:srgbClr val="0070C0"/>
                </a:solidFill>
              </a:rPr>
              <a:t>what</a:t>
            </a:r>
            <a:r>
              <a:rPr lang="es-ES" sz="2000" dirty="0">
                <a:solidFill>
                  <a:srgbClr val="0070C0"/>
                </a:solidFill>
              </a:rPr>
              <a:t> </a:t>
            </a:r>
            <a:r>
              <a:rPr lang="es-ES" sz="2000" dirty="0" err="1">
                <a:solidFill>
                  <a:srgbClr val="0070C0"/>
                </a:solidFill>
              </a:rPr>
              <a:t>about</a:t>
            </a:r>
            <a:r>
              <a:rPr lang="es-ES" sz="2000" dirty="0">
                <a:solidFill>
                  <a:srgbClr val="0070C0"/>
                </a:solidFill>
              </a:rPr>
              <a:t> </a:t>
            </a:r>
            <a:r>
              <a:rPr lang="es-ES" sz="2000" dirty="0" err="1">
                <a:solidFill>
                  <a:srgbClr val="0070C0"/>
                </a:solidFill>
              </a:rPr>
              <a:t>the</a:t>
            </a:r>
            <a:r>
              <a:rPr lang="es-ES" sz="2000" dirty="0">
                <a:solidFill>
                  <a:srgbClr val="0070C0"/>
                </a:solidFill>
              </a:rPr>
              <a:t> future? </a:t>
            </a:r>
          </a:p>
          <a:p>
            <a:endParaRPr lang="es-ES" sz="2000" dirty="0">
              <a:solidFill>
                <a:srgbClr val="0070C0"/>
              </a:solidFill>
            </a:endParaRPr>
          </a:p>
        </p:txBody>
      </p:sp>
      <p:sp>
        <p:nvSpPr>
          <p:cNvPr id="16" name="CuadroTexto 15">
            <a:extLst>
              <a:ext uri="{FF2B5EF4-FFF2-40B4-BE49-F238E27FC236}">
                <a16:creationId xmlns:a16="http://schemas.microsoft.com/office/drawing/2014/main" id="{BE4FAA86-0650-45E7-991C-56705CEA3DA0}"/>
              </a:ext>
            </a:extLst>
          </p:cNvPr>
          <p:cNvSpPr txBox="1"/>
          <p:nvPr/>
        </p:nvSpPr>
        <p:spPr>
          <a:xfrm>
            <a:off x="76834" y="1028394"/>
            <a:ext cx="3267732" cy="369332"/>
          </a:xfrm>
          <a:prstGeom prst="rect">
            <a:avLst/>
          </a:prstGeom>
          <a:noFill/>
        </p:spPr>
        <p:txBody>
          <a:bodyPr wrap="square" rtlCol="0">
            <a:spAutoFit/>
          </a:bodyPr>
          <a:lstStyle/>
          <a:p>
            <a:pPr algn="ctr"/>
            <a:r>
              <a:rPr lang="en-GB" b="1" dirty="0" err="1"/>
              <a:t>Sensorisation</a:t>
            </a:r>
            <a:r>
              <a:rPr lang="en-GB" b="1" dirty="0"/>
              <a:t> and telemetry</a:t>
            </a:r>
          </a:p>
        </p:txBody>
      </p:sp>
      <p:pic>
        <p:nvPicPr>
          <p:cNvPr id="17" name="COCO 20190827_ch1_subida nivel 33s">
            <a:hlinkClick r:id="" action="ppaction://media"/>
            <a:extLst>
              <a:ext uri="{FF2B5EF4-FFF2-40B4-BE49-F238E27FC236}">
                <a16:creationId xmlns:a16="http://schemas.microsoft.com/office/drawing/2014/main" id="{2B5189C7-19FC-4068-92E6-C127E1F1DBA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324949" y="1238357"/>
            <a:ext cx="1749588" cy="1551653"/>
          </a:xfrm>
          <a:prstGeom prst="rect">
            <a:avLst/>
          </a:prstGeom>
        </p:spPr>
      </p:pic>
      <p:pic>
        <p:nvPicPr>
          <p:cNvPr id="21" name="Imagen 20">
            <a:extLst>
              <a:ext uri="{FF2B5EF4-FFF2-40B4-BE49-F238E27FC236}">
                <a16:creationId xmlns:a16="http://schemas.microsoft.com/office/drawing/2014/main" id="{4D8BD620-D54F-4132-A618-FBE4550CE35D}"/>
              </a:ext>
            </a:extLst>
          </p:cNvPr>
          <p:cNvPicPr>
            <a:picLocks noChangeAspect="1"/>
          </p:cNvPicPr>
          <p:nvPr/>
        </p:nvPicPr>
        <p:blipFill>
          <a:blip r:embed="rId11"/>
          <a:stretch>
            <a:fillRect/>
          </a:stretch>
        </p:blipFill>
        <p:spPr>
          <a:xfrm>
            <a:off x="7668344" y="54182"/>
            <a:ext cx="1438438" cy="214236"/>
          </a:xfrm>
          <a:prstGeom prst="rect">
            <a:avLst/>
          </a:prstGeom>
        </p:spPr>
      </p:pic>
      <p:sp>
        <p:nvSpPr>
          <p:cNvPr id="18" name="CuadroTexto 17">
            <a:extLst>
              <a:ext uri="{FF2B5EF4-FFF2-40B4-BE49-F238E27FC236}">
                <a16:creationId xmlns:a16="http://schemas.microsoft.com/office/drawing/2014/main" id="{F5D78E19-8342-464A-A059-6C5FB7CAA797}"/>
              </a:ext>
            </a:extLst>
          </p:cNvPr>
          <p:cNvSpPr txBox="1"/>
          <p:nvPr/>
        </p:nvSpPr>
        <p:spPr>
          <a:xfrm>
            <a:off x="395536" y="182966"/>
            <a:ext cx="7560840" cy="369332"/>
          </a:xfrm>
          <a:prstGeom prst="rect">
            <a:avLst/>
          </a:prstGeom>
          <a:noFill/>
        </p:spPr>
        <p:txBody>
          <a:bodyPr wrap="square" rtlCol="0">
            <a:spAutoFit/>
          </a:bodyPr>
          <a:lstStyle/>
          <a:p>
            <a:r>
              <a:rPr lang="en-US" b="1" dirty="0">
                <a:solidFill>
                  <a:srgbClr val="00B050"/>
                </a:solidFill>
              </a:rPr>
              <a:t>How does the city of Alicante face the new future challenges?</a:t>
            </a:r>
            <a:endParaRPr lang="es-ES" b="1" dirty="0">
              <a:solidFill>
                <a:srgbClr val="00B050"/>
              </a:solidFill>
            </a:endParaRPr>
          </a:p>
        </p:txBody>
      </p:sp>
      <p:pic>
        <p:nvPicPr>
          <p:cNvPr id="2" name="Imagen 1">
            <a:extLst>
              <a:ext uri="{FF2B5EF4-FFF2-40B4-BE49-F238E27FC236}">
                <a16:creationId xmlns:a16="http://schemas.microsoft.com/office/drawing/2014/main" id="{F31870C2-D35A-4F31-9E2E-B27B663E0243}"/>
              </a:ext>
            </a:extLst>
          </p:cNvPr>
          <p:cNvPicPr>
            <a:picLocks noChangeAspect="1"/>
          </p:cNvPicPr>
          <p:nvPr/>
        </p:nvPicPr>
        <p:blipFill>
          <a:blip r:embed="rId12"/>
          <a:stretch>
            <a:fillRect/>
          </a:stretch>
        </p:blipFill>
        <p:spPr>
          <a:xfrm>
            <a:off x="251520" y="1440381"/>
            <a:ext cx="2702337" cy="3572490"/>
          </a:xfrm>
          <a:prstGeom prst="rect">
            <a:avLst/>
          </a:prstGeom>
        </p:spPr>
      </p:pic>
      <p:sp>
        <p:nvSpPr>
          <p:cNvPr id="19" name="CuadroTexto 18">
            <a:extLst>
              <a:ext uri="{FF2B5EF4-FFF2-40B4-BE49-F238E27FC236}">
                <a16:creationId xmlns:a16="http://schemas.microsoft.com/office/drawing/2014/main" id="{49B4C3E7-49A9-4E5D-B3D8-54E0C71ED2D7}"/>
              </a:ext>
            </a:extLst>
          </p:cNvPr>
          <p:cNvSpPr txBox="1"/>
          <p:nvPr/>
        </p:nvSpPr>
        <p:spPr>
          <a:xfrm>
            <a:off x="76834" y="603096"/>
            <a:ext cx="3267732" cy="369332"/>
          </a:xfrm>
          <a:prstGeom prst="rect">
            <a:avLst/>
          </a:prstGeom>
          <a:noFill/>
        </p:spPr>
        <p:txBody>
          <a:bodyPr wrap="square" rtlCol="0">
            <a:spAutoFit/>
          </a:bodyPr>
          <a:lstStyle/>
          <a:p>
            <a:pPr algn="ctr"/>
            <a:r>
              <a:rPr lang="en-GB" b="1" dirty="0">
                <a:solidFill>
                  <a:srgbClr val="0070C0"/>
                </a:solidFill>
              </a:rPr>
              <a:t>In the very short term…</a:t>
            </a:r>
          </a:p>
        </p:txBody>
      </p:sp>
    </p:spTree>
    <p:extLst>
      <p:ext uri="{BB962C8B-B14F-4D97-AF65-F5344CB8AC3E}">
        <p14:creationId xmlns:p14="http://schemas.microsoft.com/office/powerpoint/2010/main" val="245103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3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4FD4B142-5166-4E87-AF6C-0D5A62E593ED}"/>
              </a:ext>
            </a:extLst>
          </p:cNvPr>
          <p:cNvPicPr>
            <a:picLocks noChangeAspect="1"/>
          </p:cNvPicPr>
          <p:nvPr/>
        </p:nvPicPr>
        <p:blipFill rotWithShape="1">
          <a:blip r:embed="rId2"/>
          <a:srcRect l="2059" t="3050" r="6342" b="8275"/>
          <a:stretch/>
        </p:blipFill>
        <p:spPr>
          <a:xfrm>
            <a:off x="291497" y="1779662"/>
            <a:ext cx="4546544" cy="3305599"/>
          </a:xfrm>
          <a:prstGeom prst="rect">
            <a:avLst/>
          </a:prstGeom>
        </p:spPr>
      </p:pic>
      <p:pic>
        <p:nvPicPr>
          <p:cNvPr id="9" name="Imagen 8">
            <a:extLst>
              <a:ext uri="{FF2B5EF4-FFF2-40B4-BE49-F238E27FC236}">
                <a16:creationId xmlns:a16="http://schemas.microsoft.com/office/drawing/2014/main" id="{BC1345A4-75CB-4614-B442-2065A034F61B}"/>
              </a:ext>
            </a:extLst>
          </p:cNvPr>
          <p:cNvPicPr>
            <a:picLocks noChangeAspect="1"/>
          </p:cNvPicPr>
          <p:nvPr/>
        </p:nvPicPr>
        <p:blipFill>
          <a:blip r:embed="rId3"/>
          <a:stretch>
            <a:fillRect/>
          </a:stretch>
        </p:blipFill>
        <p:spPr>
          <a:xfrm>
            <a:off x="7668344" y="54182"/>
            <a:ext cx="1438438" cy="214236"/>
          </a:xfrm>
          <a:prstGeom prst="rect">
            <a:avLst/>
          </a:prstGeom>
        </p:spPr>
      </p:pic>
      <p:pic>
        <p:nvPicPr>
          <p:cNvPr id="4" name="Imagen 3">
            <a:extLst>
              <a:ext uri="{FF2B5EF4-FFF2-40B4-BE49-F238E27FC236}">
                <a16:creationId xmlns:a16="http://schemas.microsoft.com/office/drawing/2014/main" id="{C61327F2-9D9A-4C8F-A456-93C068620A7F}"/>
              </a:ext>
            </a:extLst>
          </p:cNvPr>
          <p:cNvPicPr>
            <a:picLocks noChangeAspect="1"/>
          </p:cNvPicPr>
          <p:nvPr/>
        </p:nvPicPr>
        <p:blipFill>
          <a:blip r:embed="rId4"/>
          <a:stretch>
            <a:fillRect/>
          </a:stretch>
        </p:blipFill>
        <p:spPr>
          <a:xfrm>
            <a:off x="-36512" y="1147612"/>
            <a:ext cx="3374761" cy="3134610"/>
          </a:xfrm>
          <a:prstGeom prst="rect">
            <a:avLst/>
          </a:prstGeom>
        </p:spPr>
      </p:pic>
      <p:pic>
        <p:nvPicPr>
          <p:cNvPr id="7" name="Imagen 6">
            <a:extLst>
              <a:ext uri="{FF2B5EF4-FFF2-40B4-BE49-F238E27FC236}">
                <a16:creationId xmlns:a16="http://schemas.microsoft.com/office/drawing/2014/main" id="{396B5DC6-3E45-4602-A059-88CC79F53B33}"/>
              </a:ext>
            </a:extLst>
          </p:cNvPr>
          <p:cNvPicPr>
            <a:picLocks noChangeAspect="1"/>
          </p:cNvPicPr>
          <p:nvPr/>
        </p:nvPicPr>
        <p:blipFill>
          <a:blip r:embed="rId5"/>
          <a:stretch>
            <a:fillRect/>
          </a:stretch>
        </p:blipFill>
        <p:spPr>
          <a:xfrm>
            <a:off x="4828228" y="552298"/>
            <a:ext cx="4315772" cy="2353514"/>
          </a:xfrm>
          <a:prstGeom prst="rect">
            <a:avLst/>
          </a:prstGeom>
        </p:spPr>
      </p:pic>
      <p:pic>
        <p:nvPicPr>
          <p:cNvPr id="10" name="Imagen 9">
            <a:extLst>
              <a:ext uri="{FF2B5EF4-FFF2-40B4-BE49-F238E27FC236}">
                <a16:creationId xmlns:a16="http://schemas.microsoft.com/office/drawing/2014/main" id="{24C64326-6159-45B8-9A2B-76C1090EA365}"/>
              </a:ext>
            </a:extLst>
          </p:cNvPr>
          <p:cNvPicPr>
            <a:picLocks noChangeAspect="1"/>
          </p:cNvPicPr>
          <p:nvPr/>
        </p:nvPicPr>
        <p:blipFill>
          <a:blip r:embed="rId6"/>
          <a:stretch>
            <a:fillRect/>
          </a:stretch>
        </p:blipFill>
        <p:spPr>
          <a:xfrm>
            <a:off x="4822662" y="2905813"/>
            <a:ext cx="4284120" cy="2237688"/>
          </a:xfrm>
          <a:prstGeom prst="rect">
            <a:avLst/>
          </a:prstGeom>
        </p:spPr>
      </p:pic>
      <p:sp>
        <p:nvSpPr>
          <p:cNvPr id="12" name="CuadroTexto 11">
            <a:extLst>
              <a:ext uri="{FF2B5EF4-FFF2-40B4-BE49-F238E27FC236}">
                <a16:creationId xmlns:a16="http://schemas.microsoft.com/office/drawing/2014/main" id="{4EBCAAF7-5DD2-4E23-AB0E-E2CB5DB1AFA3}"/>
              </a:ext>
            </a:extLst>
          </p:cNvPr>
          <p:cNvSpPr txBox="1"/>
          <p:nvPr/>
        </p:nvSpPr>
        <p:spPr>
          <a:xfrm>
            <a:off x="395536" y="182966"/>
            <a:ext cx="7560840" cy="369332"/>
          </a:xfrm>
          <a:prstGeom prst="rect">
            <a:avLst/>
          </a:prstGeom>
          <a:noFill/>
        </p:spPr>
        <p:txBody>
          <a:bodyPr wrap="square" rtlCol="0">
            <a:spAutoFit/>
          </a:bodyPr>
          <a:lstStyle/>
          <a:p>
            <a:r>
              <a:rPr lang="en-US" b="1" dirty="0">
                <a:solidFill>
                  <a:srgbClr val="00B050"/>
                </a:solidFill>
              </a:rPr>
              <a:t>How does the city of Alicante face the new future challenges?</a:t>
            </a:r>
            <a:endParaRPr lang="es-ES" b="1" dirty="0">
              <a:solidFill>
                <a:srgbClr val="00B050"/>
              </a:solidFill>
            </a:endParaRPr>
          </a:p>
        </p:txBody>
      </p:sp>
      <p:sp>
        <p:nvSpPr>
          <p:cNvPr id="13" name="CuadroTexto 12">
            <a:extLst>
              <a:ext uri="{FF2B5EF4-FFF2-40B4-BE49-F238E27FC236}">
                <a16:creationId xmlns:a16="http://schemas.microsoft.com/office/drawing/2014/main" id="{1D2E5F59-BAF1-4C29-B4C5-A48C37C82505}"/>
              </a:ext>
            </a:extLst>
          </p:cNvPr>
          <p:cNvSpPr txBox="1"/>
          <p:nvPr/>
        </p:nvSpPr>
        <p:spPr>
          <a:xfrm>
            <a:off x="136420" y="839835"/>
            <a:ext cx="3715500" cy="307777"/>
          </a:xfrm>
          <a:prstGeom prst="rect">
            <a:avLst/>
          </a:prstGeom>
          <a:noFill/>
        </p:spPr>
        <p:txBody>
          <a:bodyPr wrap="square">
            <a:spAutoFit/>
          </a:bodyPr>
          <a:lstStyle/>
          <a:p>
            <a:pPr marL="285750" indent="-285750" algn="just">
              <a:spcBef>
                <a:spcPct val="20000"/>
              </a:spcBef>
              <a:buFontTx/>
              <a:buChar char="-"/>
            </a:pPr>
            <a:r>
              <a:rPr lang="en-US" altLang="es-ES" sz="1400" dirty="0">
                <a:solidFill>
                  <a:srgbClr val="0070C0"/>
                </a:solidFill>
                <a:latin typeface="Gill Sans"/>
                <a:cs typeface="Tahoma" pitchFamily="34" charset="0"/>
              </a:rPr>
              <a:t>Definition of planning strategies</a:t>
            </a:r>
          </a:p>
        </p:txBody>
      </p:sp>
      <p:sp>
        <p:nvSpPr>
          <p:cNvPr id="14" name="CuadroTexto 13">
            <a:extLst>
              <a:ext uri="{FF2B5EF4-FFF2-40B4-BE49-F238E27FC236}">
                <a16:creationId xmlns:a16="http://schemas.microsoft.com/office/drawing/2014/main" id="{79E45B2C-BBB9-4BD1-BCFE-2151F3696946}"/>
              </a:ext>
            </a:extLst>
          </p:cNvPr>
          <p:cNvSpPr txBox="1"/>
          <p:nvPr/>
        </p:nvSpPr>
        <p:spPr>
          <a:xfrm>
            <a:off x="168016" y="520970"/>
            <a:ext cx="3827920" cy="307777"/>
          </a:xfrm>
          <a:prstGeom prst="rect">
            <a:avLst/>
          </a:prstGeom>
          <a:noFill/>
        </p:spPr>
        <p:txBody>
          <a:bodyPr wrap="square">
            <a:spAutoFit/>
          </a:bodyPr>
          <a:lstStyle/>
          <a:p>
            <a:pPr algn="just">
              <a:spcBef>
                <a:spcPct val="20000"/>
              </a:spcBef>
            </a:pPr>
            <a:r>
              <a:rPr lang="es-ES" altLang="es-ES" sz="1400" b="1" dirty="0">
                <a:solidFill>
                  <a:srgbClr val="0070C0"/>
                </a:solidFill>
                <a:latin typeface="Gill Sans"/>
                <a:cs typeface="Tahoma" pitchFamily="34" charset="0"/>
              </a:rPr>
              <a:t>2 </a:t>
            </a:r>
            <a:r>
              <a:rPr lang="es-ES" altLang="es-ES" sz="1400" b="1" dirty="0" err="1">
                <a:solidFill>
                  <a:srgbClr val="0070C0"/>
                </a:solidFill>
                <a:latin typeface="Gill Sans"/>
                <a:cs typeface="Tahoma" pitchFamily="34" charset="0"/>
              </a:rPr>
              <a:t>lines</a:t>
            </a:r>
            <a:r>
              <a:rPr lang="es-ES" altLang="es-ES" sz="1400" b="1" dirty="0">
                <a:solidFill>
                  <a:srgbClr val="0070C0"/>
                </a:solidFill>
                <a:latin typeface="Gill Sans"/>
                <a:cs typeface="Tahoma" pitchFamily="34" charset="0"/>
              </a:rPr>
              <a:t> </a:t>
            </a:r>
            <a:r>
              <a:rPr lang="es-ES" altLang="es-ES" sz="1400" b="1" dirty="0" err="1">
                <a:solidFill>
                  <a:srgbClr val="0070C0"/>
                </a:solidFill>
                <a:latin typeface="Gill Sans"/>
                <a:cs typeface="Tahoma" pitchFamily="34" charset="0"/>
              </a:rPr>
              <a:t>of</a:t>
            </a:r>
            <a:r>
              <a:rPr lang="es-ES" altLang="es-ES" sz="1400" b="1" dirty="0">
                <a:solidFill>
                  <a:srgbClr val="0070C0"/>
                </a:solidFill>
                <a:latin typeface="Gill Sans"/>
                <a:cs typeface="Tahoma" pitchFamily="34" charset="0"/>
              </a:rPr>
              <a:t> </a:t>
            </a:r>
            <a:r>
              <a:rPr lang="es-ES" altLang="es-ES" sz="1400" b="1" dirty="0" err="1">
                <a:solidFill>
                  <a:srgbClr val="0070C0"/>
                </a:solidFill>
                <a:latin typeface="Gill Sans"/>
                <a:cs typeface="Tahoma" pitchFamily="34" charset="0"/>
              </a:rPr>
              <a:t>action</a:t>
            </a:r>
            <a:r>
              <a:rPr lang="es-ES" altLang="es-ES" sz="1400" b="1" dirty="0">
                <a:solidFill>
                  <a:srgbClr val="0070C0"/>
                </a:solidFill>
                <a:latin typeface="Gill Sans"/>
                <a:cs typeface="Tahoma" pitchFamily="34" charset="0"/>
              </a:rPr>
              <a:t>:</a:t>
            </a:r>
          </a:p>
        </p:txBody>
      </p:sp>
    </p:spTree>
    <p:extLst>
      <p:ext uri="{BB962C8B-B14F-4D97-AF65-F5344CB8AC3E}">
        <p14:creationId xmlns:p14="http://schemas.microsoft.com/office/powerpoint/2010/main" val="3533852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A3A9473-9A1A-49A9-A0E7-5A880B045E9A}"/>
              </a:ext>
            </a:extLst>
          </p:cNvPr>
          <p:cNvPicPr>
            <a:picLocks noChangeAspect="1"/>
          </p:cNvPicPr>
          <p:nvPr/>
        </p:nvPicPr>
        <p:blipFill rotWithShape="1">
          <a:blip r:embed="rId2"/>
          <a:srcRect l="20012" r="19434"/>
          <a:stretch/>
        </p:blipFill>
        <p:spPr>
          <a:xfrm>
            <a:off x="3923929" y="435474"/>
            <a:ext cx="2304256" cy="2378299"/>
          </a:xfrm>
          <a:prstGeom prst="rect">
            <a:avLst/>
          </a:prstGeom>
        </p:spPr>
      </p:pic>
      <p:sp>
        <p:nvSpPr>
          <p:cNvPr id="8" name="CuadroTexto 7">
            <a:extLst>
              <a:ext uri="{FF2B5EF4-FFF2-40B4-BE49-F238E27FC236}">
                <a16:creationId xmlns:a16="http://schemas.microsoft.com/office/drawing/2014/main" id="{F5F1E188-FCDA-464D-B4C5-DB69111574FC}"/>
              </a:ext>
            </a:extLst>
          </p:cNvPr>
          <p:cNvSpPr txBox="1"/>
          <p:nvPr/>
        </p:nvSpPr>
        <p:spPr>
          <a:xfrm>
            <a:off x="395536" y="182966"/>
            <a:ext cx="7560840" cy="369332"/>
          </a:xfrm>
          <a:prstGeom prst="rect">
            <a:avLst/>
          </a:prstGeom>
          <a:noFill/>
        </p:spPr>
        <p:txBody>
          <a:bodyPr wrap="square" rtlCol="0">
            <a:spAutoFit/>
          </a:bodyPr>
          <a:lstStyle/>
          <a:p>
            <a:r>
              <a:rPr lang="en-US" b="1" dirty="0">
                <a:solidFill>
                  <a:srgbClr val="00B050"/>
                </a:solidFill>
              </a:rPr>
              <a:t>How does the city of Alicante face the new future challenges?</a:t>
            </a:r>
            <a:endParaRPr lang="es-ES" b="1" dirty="0">
              <a:solidFill>
                <a:srgbClr val="00B050"/>
              </a:solidFill>
            </a:endParaRPr>
          </a:p>
        </p:txBody>
      </p:sp>
      <p:sp>
        <p:nvSpPr>
          <p:cNvPr id="4" name="CuadroTexto 3">
            <a:extLst>
              <a:ext uri="{FF2B5EF4-FFF2-40B4-BE49-F238E27FC236}">
                <a16:creationId xmlns:a16="http://schemas.microsoft.com/office/drawing/2014/main" id="{764D217D-27AC-4AD3-9C65-A19C86E03F3C}"/>
              </a:ext>
            </a:extLst>
          </p:cNvPr>
          <p:cNvSpPr txBox="1"/>
          <p:nvPr/>
        </p:nvSpPr>
        <p:spPr>
          <a:xfrm>
            <a:off x="100696" y="2213475"/>
            <a:ext cx="3240360" cy="369332"/>
          </a:xfrm>
          <a:prstGeom prst="rect">
            <a:avLst/>
          </a:prstGeom>
          <a:noFill/>
        </p:spPr>
        <p:txBody>
          <a:bodyPr wrap="square" rtlCol="0">
            <a:spAutoFit/>
          </a:bodyPr>
          <a:lstStyle/>
          <a:p>
            <a:r>
              <a:rPr lang="es-ES" b="1" dirty="0" err="1">
                <a:solidFill>
                  <a:srgbClr val="0070C0"/>
                </a:solidFill>
              </a:rPr>
              <a:t>NbS</a:t>
            </a:r>
            <a:r>
              <a:rPr lang="es-ES" b="1" dirty="0">
                <a:solidFill>
                  <a:srgbClr val="0070C0"/>
                </a:solidFill>
              </a:rPr>
              <a:t> </a:t>
            </a:r>
            <a:r>
              <a:rPr lang="es-ES" b="1" dirty="0" err="1">
                <a:solidFill>
                  <a:srgbClr val="0070C0"/>
                </a:solidFill>
              </a:rPr>
              <a:t>working</a:t>
            </a:r>
            <a:r>
              <a:rPr lang="es-ES" b="1" dirty="0">
                <a:solidFill>
                  <a:srgbClr val="0070C0"/>
                </a:solidFill>
              </a:rPr>
              <a:t> in Alicante:</a:t>
            </a:r>
          </a:p>
        </p:txBody>
      </p:sp>
      <p:sp>
        <p:nvSpPr>
          <p:cNvPr id="18" name="CuadroTexto 17">
            <a:extLst>
              <a:ext uri="{FF2B5EF4-FFF2-40B4-BE49-F238E27FC236}">
                <a16:creationId xmlns:a16="http://schemas.microsoft.com/office/drawing/2014/main" id="{1D67562F-7715-463E-BCCF-72911D292922}"/>
              </a:ext>
            </a:extLst>
          </p:cNvPr>
          <p:cNvSpPr txBox="1"/>
          <p:nvPr/>
        </p:nvSpPr>
        <p:spPr>
          <a:xfrm>
            <a:off x="136420" y="2602831"/>
            <a:ext cx="2489416" cy="307777"/>
          </a:xfrm>
          <a:prstGeom prst="rect">
            <a:avLst/>
          </a:prstGeom>
          <a:noFill/>
        </p:spPr>
        <p:txBody>
          <a:bodyPr wrap="square">
            <a:spAutoFit/>
          </a:bodyPr>
          <a:lstStyle/>
          <a:p>
            <a:r>
              <a:rPr lang="es-ES" sz="1400" dirty="0">
                <a:solidFill>
                  <a:srgbClr val="AADC14"/>
                </a:solidFill>
              </a:rPr>
              <a:t>La Marjal </a:t>
            </a:r>
            <a:r>
              <a:rPr lang="es-ES" sz="1400" dirty="0" err="1">
                <a:solidFill>
                  <a:srgbClr val="AADC14"/>
                </a:solidFill>
              </a:rPr>
              <a:t>flooding</a:t>
            </a:r>
            <a:r>
              <a:rPr lang="es-ES" sz="1400" dirty="0">
                <a:solidFill>
                  <a:srgbClr val="AADC14"/>
                </a:solidFill>
              </a:rPr>
              <a:t> </a:t>
            </a:r>
            <a:r>
              <a:rPr lang="es-ES" sz="1400" dirty="0" err="1">
                <a:solidFill>
                  <a:srgbClr val="AADC14"/>
                </a:solidFill>
              </a:rPr>
              <a:t>park</a:t>
            </a:r>
            <a:endParaRPr lang="es-ES" sz="1400" dirty="0"/>
          </a:p>
        </p:txBody>
      </p:sp>
      <p:pic>
        <p:nvPicPr>
          <p:cNvPr id="13" name="Imagen 12">
            <a:extLst>
              <a:ext uri="{FF2B5EF4-FFF2-40B4-BE49-F238E27FC236}">
                <a16:creationId xmlns:a16="http://schemas.microsoft.com/office/drawing/2014/main" id="{D4568F95-26E4-456B-9614-74953C7FDBF5}"/>
              </a:ext>
            </a:extLst>
          </p:cNvPr>
          <p:cNvPicPr>
            <a:picLocks noChangeAspect="1"/>
          </p:cNvPicPr>
          <p:nvPr/>
        </p:nvPicPr>
        <p:blipFill>
          <a:blip r:embed="rId3" cstate="print"/>
          <a:stretch>
            <a:fillRect/>
          </a:stretch>
        </p:blipFill>
        <p:spPr>
          <a:xfrm>
            <a:off x="217496" y="2890855"/>
            <a:ext cx="3778440" cy="2126077"/>
          </a:xfrm>
          <a:prstGeom prst="rect">
            <a:avLst/>
          </a:prstGeom>
        </p:spPr>
      </p:pic>
      <p:sp>
        <p:nvSpPr>
          <p:cNvPr id="17" name="Flecha: a la derecha 16">
            <a:extLst>
              <a:ext uri="{FF2B5EF4-FFF2-40B4-BE49-F238E27FC236}">
                <a16:creationId xmlns:a16="http://schemas.microsoft.com/office/drawing/2014/main" id="{592AA5BB-5751-4658-99E7-F9333BA136EB}"/>
              </a:ext>
            </a:extLst>
          </p:cNvPr>
          <p:cNvSpPr/>
          <p:nvPr/>
        </p:nvSpPr>
        <p:spPr>
          <a:xfrm>
            <a:off x="4269499" y="3626010"/>
            <a:ext cx="457733" cy="450304"/>
          </a:xfrm>
          <a:prstGeom prst="rightArrow">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2" name="Imagen 2">
            <a:extLst>
              <a:ext uri="{FF2B5EF4-FFF2-40B4-BE49-F238E27FC236}">
                <a16:creationId xmlns:a16="http://schemas.microsoft.com/office/drawing/2014/main" id="{496BDA72-F8DE-4143-AA71-0B201C43056A}"/>
              </a:ext>
            </a:extLst>
          </p:cNvPr>
          <p:cNvPicPr>
            <a:picLocks noChangeAspect="1"/>
          </p:cNvPicPr>
          <p:nvPr/>
        </p:nvPicPr>
        <p:blipFill>
          <a:blip r:embed="rId4" cstate="print"/>
          <a:srcRect/>
          <a:stretch>
            <a:fillRect/>
          </a:stretch>
        </p:blipFill>
        <p:spPr bwMode="auto">
          <a:xfrm>
            <a:off x="5000795" y="2858973"/>
            <a:ext cx="3911740" cy="2169188"/>
          </a:xfrm>
          <a:prstGeom prst="rect">
            <a:avLst/>
          </a:prstGeom>
          <a:noFill/>
          <a:ln w="9525">
            <a:noFill/>
            <a:miter lim="800000"/>
            <a:headEnd/>
            <a:tailEnd/>
          </a:ln>
        </p:spPr>
      </p:pic>
      <p:pic>
        <p:nvPicPr>
          <p:cNvPr id="16" name="Imagen 15">
            <a:extLst>
              <a:ext uri="{FF2B5EF4-FFF2-40B4-BE49-F238E27FC236}">
                <a16:creationId xmlns:a16="http://schemas.microsoft.com/office/drawing/2014/main" id="{D4FD4086-A3AE-4D1A-A898-257CBCD4B00B}"/>
              </a:ext>
            </a:extLst>
          </p:cNvPr>
          <p:cNvPicPr>
            <a:picLocks noChangeAspect="1"/>
          </p:cNvPicPr>
          <p:nvPr/>
        </p:nvPicPr>
        <p:blipFill>
          <a:blip r:embed="rId5"/>
          <a:stretch>
            <a:fillRect/>
          </a:stretch>
        </p:blipFill>
        <p:spPr>
          <a:xfrm>
            <a:off x="7668344" y="54182"/>
            <a:ext cx="1438438" cy="214236"/>
          </a:xfrm>
          <a:prstGeom prst="rect">
            <a:avLst/>
          </a:prstGeom>
        </p:spPr>
      </p:pic>
      <p:sp>
        <p:nvSpPr>
          <p:cNvPr id="15" name="CuadroTexto 14">
            <a:extLst>
              <a:ext uri="{FF2B5EF4-FFF2-40B4-BE49-F238E27FC236}">
                <a16:creationId xmlns:a16="http://schemas.microsoft.com/office/drawing/2014/main" id="{CCEC5819-34C5-4B0C-90C3-B62076408955}"/>
              </a:ext>
            </a:extLst>
          </p:cNvPr>
          <p:cNvSpPr txBox="1"/>
          <p:nvPr/>
        </p:nvSpPr>
        <p:spPr>
          <a:xfrm>
            <a:off x="136420" y="839835"/>
            <a:ext cx="3827920" cy="781752"/>
          </a:xfrm>
          <a:prstGeom prst="rect">
            <a:avLst/>
          </a:prstGeom>
          <a:noFill/>
        </p:spPr>
        <p:txBody>
          <a:bodyPr wrap="square">
            <a:spAutoFit/>
          </a:bodyPr>
          <a:lstStyle/>
          <a:p>
            <a:pPr marL="285750" indent="-285750" algn="just">
              <a:spcBef>
                <a:spcPct val="20000"/>
              </a:spcBef>
              <a:buFontTx/>
              <a:buChar char="-"/>
            </a:pPr>
            <a:r>
              <a:rPr lang="en-US" altLang="es-ES" sz="1400" dirty="0">
                <a:latin typeface="Gill Sans"/>
                <a:cs typeface="Tahoma" pitchFamily="34" charset="0"/>
              </a:rPr>
              <a:t>Definition of planning strategies</a:t>
            </a:r>
          </a:p>
          <a:p>
            <a:pPr marL="285750" indent="-285750" algn="just">
              <a:spcBef>
                <a:spcPct val="20000"/>
              </a:spcBef>
              <a:buFontTx/>
              <a:buChar char="-"/>
            </a:pPr>
            <a:r>
              <a:rPr lang="en-US" altLang="es-ES" sz="1400" dirty="0">
                <a:solidFill>
                  <a:srgbClr val="0070C0"/>
                </a:solidFill>
                <a:latin typeface="Gill Sans"/>
                <a:cs typeface="Tahoma" pitchFamily="34" charset="0"/>
              </a:rPr>
              <a:t>Employing Nature-Based Solutions (</a:t>
            </a:r>
            <a:r>
              <a:rPr lang="en-US" altLang="es-ES" sz="1400" dirty="0" err="1">
                <a:solidFill>
                  <a:srgbClr val="0070C0"/>
                </a:solidFill>
                <a:latin typeface="Gill Sans"/>
                <a:cs typeface="Tahoma" pitchFamily="34" charset="0"/>
              </a:rPr>
              <a:t>NbS</a:t>
            </a:r>
            <a:r>
              <a:rPr lang="en-US" altLang="es-ES" sz="1400" dirty="0">
                <a:solidFill>
                  <a:srgbClr val="0070C0"/>
                </a:solidFill>
                <a:latin typeface="Gill Sans"/>
                <a:cs typeface="Tahoma" pitchFamily="34" charset="0"/>
              </a:rPr>
              <a:t>) and Sustainable Urban Drainage Systems (SUDS)</a:t>
            </a:r>
            <a:endParaRPr lang="es-ES" altLang="es-ES" sz="1400" dirty="0">
              <a:solidFill>
                <a:srgbClr val="0070C0"/>
              </a:solidFill>
              <a:latin typeface="Gill Sans"/>
              <a:cs typeface="Tahoma" pitchFamily="34" charset="0"/>
            </a:endParaRPr>
          </a:p>
        </p:txBody>
      </p:sp>
      <p:sp>
        <p:nvSpPr>
          <p:cNvPr id="19" name="CuadroTexto 18">
            <a:extLst>
              <a:ext uri="{FF2B5EF4-FFF2-40B4-BE49-F238E27FC236}">
                <a16:creationId xmlns:a16="http://schemas.microsoft.com/office/drawing/2014/main" id="{C722EFB6-5F8B-4CCC-A94B-DA4EE0265F25}"/>
              </a:ext>
            </a:extLst>
          </p:cNvPr>
          <p:cNvSpPr txBox="1"/>
          <p:nvPr/>
        </p:nvSpPr>
        <p:spPr>
          <a:xfrm>
            <a:off x="168016" y="520970"/>
            <a:ext cx="3827920" cy="307777"/>
          </a:xfrm>
          <a:prstGeom prst="rect">
            <a:avLst/>
          </a:prstGeom>
          <a:noFill/>
        </p:spPr>
        <p:txBody>
          <a:bodyPr wrap="square">
            <a:spAutoFit/>
          </a:bodyPr>
          <a:lstStyle/>
          <a:p>
            <a:pPr algn="just">
              <a:spcBef>
                <a:spcPct val="20000"/>
              </a:spcBef>
            </a:pPr>
            <a:r>
              <a:rPr lang="es-ES" altLang="es-ES" sz="1400" b="1" dirty="0">
                <a:solidFill>
                  <a:srgbClr val="0070C0"/>
                </a:solidFill>
                <a:latin typeface="Gill Sans"/>
                <a:cs typeface="Tahoma" pitchFamily="34" charset="0"/>
              </a:rPr>
              <a:t>2 </a:t>
            </a:r>
            <a:r>
              <a:rPr lang="es-ES" altLang="es-ES" sz="1400" b="1" dirty="0" err="1">
                <a:solidFill>
                  <a:srgbClr val="0070C0"/>
                </a:solidFill>
                <a:latin typeface="Gill Sans"/>
                <a:cs typeface="Tahoma" pitchFamily="34" charset="0"/>
              </a:rPr>
              <a:t>lines</a:t>
            </a:r>
            <a:r>
              <a:rPr lang="es-ES" altLang="es-ES" sz="1400" b="1" dirty="0">
                <a:solidFill>
                  <a:srgbClr val="0070C0"/>
                </a:solidFill>
                <a:latin typeface="Gill Sans"/>
                <a:cs typeface="Tahoma" pitchFamily="34" charset="0"/>
              </a:rPr>
              <a:t> </a:t>
            </a:r>
            <a:r>
              <a:rPr lang="es-ES" altLang="es-ES" sz="1400" b="1" dirty="0" err="1">
                <a:solidFill>
                  <a:srgbClr val="0070C0"/>
                </a:solidFill>
                <a:latin typeface="Gill Sans"/>
                <a:cs typeface="Tahoma" pitchFamily="34" charset="0"/>
              </a:rPr>
              <a:t>of</a:t>
            </a:r>
            <a:r>
              <a:rPr lang="es-ES" altLang="es-ES" sz="1400" b="1" dirty="0">
                <a:solidFill>
                  <a:srgbClr val="0070C0"/>
                </a:solidFill>
                <a:latin typeface="Gill Sans"/>
                <a:cs typeface="Tahoma" pitchFamily="34" charset="0"/>
              </a:rPr>
              <a:t> </a:t>
            </a:r>
            <a:r>
              <a:rPr lang="es-ES" altLang="es-ES" sz="1400" b="1" dirty="0" err="1">
                <a:solidFill>
                  <a:srgbClr val="0070C0"/>
                </a:solidFill>
                <a:latin typeface="Gill Sans"/>
                <a:cs typeface="Tahoma" pitchFamily="34" charset="0"/>
              </a:rPr>
              <a:t>action</a:t>
            </a:r>
            <a:r>
              <a:rPr lang="es-ES" altLang="es-ES" sz="1400" b="1" dirty="0">
                <a:solidFill>
                  <a:srgbClr val="0070C0"/>
                </a:solidFill>
                <a:latin typeface="Gill Sans"/>
                <a:cs typeface="Tahoma" pitchFamily="34" charset="0"/>
              </a:rPr>
              <a:t>:</a:t>
            </a:r>
          </a:p>
        </p:txBody>
      </p:sp>
      <p:sp>
        <p:nvSpPr>
          <p:cNvPr id="21" name="CuadroTexto 20">
            <a:extLst>
              <a:ext uri="{FF2B5EF4-FFF2-40B4-BE49-F238E27FC236}">
                <a16:creationId xmlns:a16="http://schemas.microsoft.com/office/drawing/2014/main" id="{62CA69B6-578E-44EA-BA13-126E2CB2538E}"/>
              </a:ext>
            </a:extLst>
          </p:cNvPr>
          <p:cNvSpPr txBox="1"/>
          <p:nvPr/>
        </p:nvSpPr>
        <p:spPr>
          <a:xfrm>
            <a:off x="6124171" y="2536530"/>
            <a:ext cx="3128841" cy="184666"/>
          </a:xfrm>
          <a:prstGeom prst="rect">
            <a:avLst/>
          </a:prstGeom>
          <a:noFill/>
        </p:spPr>
        <p:txBody>
          <a:bodyPr wrap="square">
            <a:spAutoFit/>
          </a:bodyPr>
          <a:lstStyle/>
          <a:p>
            <a:r>
              <a:rPr lang="es-ES" sz="600" dirty="0"/>
              <a:t>http://www.hidrologiasostenible.com/sistemas-urbanos-de-drenaje-sostenible-suds/</a:t>
            </a:r>
          </a:p>
        </p:txBody>
      </p:sp>
      <p:pic>
        <p:nvPicPr>
          <p:cNvPr id="6" name="Imagen 5">
            <a:extLst>
              <a:ext uri="{FF2B5EF4-FFF2-40B4-BE49-F238E27FC236}">
                <a16:creationId xmlns:a16="http://schemas.microsoft.com/office/drawing/2014/main" id="{5DA30714-E53D-4C4C-9517-4BB316C4B1A6}"/>
              </a:ext>
            </a:extLst>
          </p:cNvPr>
          <p:cNvPicPr>
            <a:picLocks noChangeAspect="1"/>
          </p:cNvPicPr>
          <p:nvPr/>
        </p:nvPicPr>
        <p:blipFill>
          <a:blip r:embed="rId6"/>
          <a:stretch>
            <a:fillRect/>
          </a:stretch>
        </p:blipFill>
        <p:spPr>
          <a:xfrm>
            <a:off x="6245660" y="572197"/>
            <a:ext cx="2801411" cy="1964333"/>
          </a:xfrm>
          <a:prstGeom prst="rect">
            <a:avLst/>
          </a:prstGeom>
        </p:spPr>
      </p:pic>
    </p:spTree>
    <p:extLst>
      <p:ext uri="{BB962C8B-B14F-4D97-AF65-F5344CB8AC3E}">
        <p14:creationId xmlns:p14="http://schemas.microsoft.com/office/powerpoint/2010/main" val="1732233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F9E7C6D-0DA7-4A97-84DC-6609D07FDC2E}"/>
              </a:ext>
            </a:extLst>
          </p:cNvPr>
          <p:cNvPicPr>
            <a:picLocks noChangeAspect="1"/>
          </p:cNvPicPr>
          <p:nvPr/>
        </p:nvPicPr>
        <p:blipFill>
          <a:blip r:embed="rId2"/>
          <a:stretch>
            <a:fillRect/>
          </a:stretch>
        </p:blipFill>
        <p:spPr>
          <a:xfrm>
            <a:off x="7668344" y="54182"/>
            <a:ext cx="1438438" cy="214236"/>
          </a:xfrm>
          <a:prstGeom prst="rect">
            <a:avLst/>
          </a:prstGeom>
        </p:spPr>
      </p:pic>
      <p:pic>
        <p:nvPicPr>
          <p:cNvPr id="4" name="Imagen 3">
            <a:extLst>
              <a:ext uri="{FF2B5EF4-FFF2-40B4-BE49-F238E27FC236}">
                <a16:creationId xmlns:a16="http://schemas.microsoft.com/office/drawing/2014/main" id="{ED958C23-C4AF-41C3-8434-8FE5366E30F7}"/>
              </a:ext>
            </a:extLst>
          </p:cNvPr>
          <p:cNvPicPr>
            <a:picLocks noChangeAspect="1"/>
          </p:cNvPicPr>
          <p:nvPr/>
        </p:nvPicPr>
        <p:blipFill rotWithShape="1">
          <a:blip r:embed="rId3"/>
          <a:srcRect l="23900" t="23961" r="24522" b="8946"/>
          <a:stretch/>
        </p:blipFill>
        <p:spPr>
          <a:xfrm>
            <a:off x="70586" y="1308567"/>
            <a:ext cx="2453903" cy="1820324"/>
          </a:xfrm>
          <a:prstGeom prst="rect">
            <a:avLst/>
          </a:prstGeom>
        </p:spPr>
      </p:pic>
      <p:pic>
        <p:nvPicPr>
          <p:cNvPr id="6" name="Imagen 5">
            <a:extLst>
              <a:ext uri="{FF2B5EF4-FFF2-40B4-BE49-F238E27FC236}">
                <a16:creationId xmlns:a16="http://schemas.microsoft.com/office/drawing/2014/main" id="{C335E9A3-0108-4B48-9253-7016F003E662}"/>
              </a:ext>
            </a:extLst>
          </p:cNvPr>
          <p:cNvPicPr>
            <a:picLocks noChangeAspect="1"/>
          </p:cNvPicPr>
          <p:nvPr/>
        </p:nvPicPr>
        <p:blipFill rotWithShape="1">
          <a:blip r:embed="rId4"/>
          <a:srcRect l="22580" t="21942" r="23755" b="10517"/>
          <a:stretch/>
        </p:blipFill>
        <p:spPr>
          <a:xfrm>
            <a:off x="11894" y="3200899"/>
            <a:ext cx="2571285" cy="1820324"/>
          </a:xfrm>
          <a:prstGeom prst="rect">
            <a:avLst/>
          </a:prstGeom>
        </p:spPr>
      </p:pic>
      <p:pic>
        <p:nvPicPr>
          <p:cNvPr id="8" name="Imagen 7">
            <a:extLst>
              <a:ext uri="{FF2B5EF4-FFF2-40B4-BE49-F238E27FC236}">
                <a16:creationId xmlns:a16="http://schemas.microsoft.com/office/drawing/2014/main" id="{A784E285-6D5E-46BE-98B0-C0C933389C4F}"/>
              </a:ext>
            </a:extLst>
          </p:cNvPr>
          <p:cNvPicPr>
            <a:picLocks noChangeAspect="1"/>
          </p:cNvPicPr>
          <p:nvPr/>
        </p:nvPicPr>
        <p:blipFill rotWithShape="1">
          <a:blip r:embed="rId5"/>
          <a:srcRect l="4327" t="29746" r="5113" b="16400"/>
          <a:stretch/>
        </p:blipFill>
        <p:spPr>
          <a:xfrm>
            <a:off x="2642642" y="2927478"/>
            <a:ext cx="6496103" cy="2172940"/>
          </a:xfrm>
          <a:prstGeom prst="rect">
            <a:avLst/>
          </a:prstGeom>
        </p:spPr>
      </p:pic>
      <p:pic>
        <p:nvPicPr>
          <p:cNvPr id="10" name="Imagen 9">
            <a:extLst>
              <a:ext uri="{FF2B5EF4-FFF2-40B4-BE49-F238E27FC236}">
                <a16:creationId xmlns:a16="http://schemas.microsoft.com/office/drawing/2014/main" id="{2C5D0EFF-EB00-447F-8F55-0F68705EA6CA}"/>
              </a:ext>
            </a:extLst>
          </p:cNvPr>
          <p:cNvPicPr>
            <a:picLocks noChangeAspect="1"/>
          </p:cNvPicPr>
          <p:nvPr/>
        </p:nvPicPr>
        <p:blipFill rotWithShape="1">
          <a:blip r:embed="rId6"/>
          <a:srcRect l="14815" t="23087" r="16666" b="10913"/>
          <a:stretch/>
        </p:blipFill>
        <p:spPr>
          <a:xfrm>
            <a:off x="2937352" y="947689"/>
            <a:ext cx="3104773" cy="1530194"/>
          </a:xfrm>
          <a:prstGeom prst="rect">
            <a:avLst/>
          </a:prstGeom>
        </p:spPr>
      </p:pic>
      <p:pic>
        <p:nvPicPr>
          <p:cNvPr id="13" name="Imagen 12">
            <a:extLst>
              <a:ext uri="{FF2B5EF4-FFF2-40B4-BE49-F238E27FC236}">
                <a16:creationId xmlns:a16="http://schemas.microsoft.com/office/drawing/2014/main" id="{FDF44784-E436-42B0-9A97-DA5FC8A87579}"/>
              </a:ext>
            </a:extLst>
          </p:cNvPr>
          <p:cNvPicPr>
            <a:picLocks noChangeAspect="1"/>
          </p:cNvPicPr>
          <p:nvPr/>
        </p:nvPicPr>
        <p:blipFill rotWithShape="1">
          <a:blip r:embed="rId7"/>
          <a:srcRect l="20237" t="27600" r="21489" b="13600"/>
          <a:stretch/>
        </p:blipFill>
        <p:spPr>
          <a:xfrm>
            <a:off x="6094784" y="947689"/>
            <a:ext cx="2963980" cy="1530194"/>
          </a:xfrm>
          <a:prstGeom prst="rect">
            <a:avLst/>
          </a:prstGeom>
        </p:spPr>
      </p:pic>
      <p:sp>
        <p:nvSpPr>
          <p:cNvPr id="3" name="CuadroTexto 2">
            <a:extLst>
              <a:ext uri="{FF2B5EF4-FFF2-40B4-BE49-F238E27FC236}">
                <a16:creationId xmlns:a16="http://schemas.microsoft.com/office/drawing/2014/main" id="{7559D464-8396-4D59-B4BB-E8D27A2B2393}"/>
              </a:ext>
            </a:extLst>
          </p:cNvPr>
          <p:cNvSpPr txBox="1"/>
          <p:nvPr/>
        </p:nvSpPr>
        <p:spPr>
          <a:xfrm>
            <a:off x="5793503" y="2499112"/>
            <a:ext cx="3384376" cy="338554"/>
          </a:xfrm>
          <a:prstGeom prst="rect">
            <a:avLst/>
          </a:prstGeom>
          <a:noFill/>
        </p:spPr>
        <p:txBody>
          <a:bodyPr wrap="square" rtlCol="0">
            <a:spAutoFit/>
          </a:bodyPr>
          <a:lstStyle/>
          <a:p>
            <a:pPr algn="ctr"/>
            <a:r>
              <a:rPr lang="es-ES" sz="800" dirty="0" err="1"/>
              <a:t>Detention</a:t>
            </a:r>
            <a:r>
              <a:rPr lang="es-ES" sz="800" dirty="0"/>
              <a:t> </a:t>
            </a:r>
            <a:r>
              <a:rPr lang="es-ES" sz="800" dirty="0" err="1"/>
              <a:t>areas</a:t>
            </a:r>
            <a:r>
              <a:rPr lang="es-ES" sz="800" dirty="0"/>
              <a:t>+ bio-</a:t>
            </a:r>
            <a:r>
              <a:rPr lang="es-ES" sz="800" dirty="0" err="1"/>
              <a:t>retention</a:t>
            </a:r>
            <a:r>
              <a:rPr lang="es-ES" sz="800" dirty="0"/>
              <a:t> </a:t>
            </a:r>
            <a:r>
              <a:rPr lang="es-ES" sz="800" dirty="0" err="1"/>
              <a:t>tanks</a:t>
            </a:r>
            <a:endParaRPr lang="es-ES" sz="800" dirty="0"/>
          </a:p>
          <a:p>
            <a:pPr algn="ctr"/>
            <a:r>
              <a:rPr lang="es-ES" sz="800" dirty="0"/>
              <a:t>+ reticular </a:t>
            </a:r>
            <a:r>
              <a:rPr lang="es-ES" sz="800" dirty="0" err="1"/>
              <a:t>tank</a:t>
            </a:r>
            <a:r>
              <a:rPr lang="es-ES" sz="800" dirty="0"/>
              <a:t> (800 m3)</a:t>
            </a:r>
          </a:p>
        </p:txBody>
      </p:sp>
      <p:sp>
        <p:nvSpPr>
          <p:cNvPr id="14" name="CuadroTexto 13">
            <a:extLst>
              <a:ext uri="{FF2B5EF4-FFF2-40B4-BE49-F238E27FC236}">
                <a16:creationId xmlns:a16="http://schemas.microsoft.com/office/drawing/2014/main" id="{07265413-FF68-4AF3-8F72-09A1C014EB8A}"/>
              </a:ext>
            </a:extLst>
          </p:cNvPr>
          <p:cNvSpPr txBox="1"/>
          <p:nvPr/>
        </p:nvSpPr>
        <p:spPr>
          <a:xfrm>
            <a:off x="5884586" y="3360585"/>
            <a:ext cx="3384376" cy="215444"/>
          </a:xfrm>
          <a:prstGeom prst="rect">
            <a:avLst/>
          </a:prstGeom>
          <a:noFill/>
        </p:spPr>
        <p:txBody>
          <a:bodyPr wrap="square" rtlCol="0">
            <a:spAutoFit/>
          </a:bodyPr>
          <a:lstStyle/>
          <a:p>
            <a:pPr algn="ctr"/>
            <a:r>
              <a:rPr lang="es-ES" sz="800" dirty="0" err="1"/>
              <a:t>Infiltration</a:t>
            </a:r>
            <a:r>
              <a:rPr lang="es-ES" sz="800" dirty="0"/>
              <a:t> </a:t>
            </a:r>
            <a:r>
              <a:rPr lang="es-ES" sz="800" dirty="0" err="1"/>
              <a:t>trench</a:t>
            </a:r>
            <a:endParaRPr lang="es-ES" sz="800" dirty="0"/>
          </a:p>
        </p:txBody>
      </p:sp>
      <p:sp>
        <p:nvSpPr>
          <p:cNvPr id="16" name="CuadroTexto 15">
            <a:extLst>
              <a:ext uri="{FF2B5EF4-FFF2-40B4-BE49-F238E27FC236}">
                <a16:creationId xmlns:a16="http://schemas.microsoft.com/office/drawing/2014/main" id="{A536BEA4-95BA-42CB-970C-188E036A99F4}"/>
              </a:ext>
            </a:extLst>
          </p:cNvPr>
          <p:cNvSpPr txBox="1"/>
          <p:nvPr/>
        </p:nvSpPr>
        <p:spPr>
          <a:xfrm>
            <a:off x="2462879" y="2507116"/>
            <a:ext cx="3384376" cy="338554"/>
          </a:xfrm>
          <a:prstGeom prst="rect">
            <a:avLst/>
          </a:prstGeom>
          <a:noFill/>
        </p:spPr>
        <p:txBody>
          <a:bodyPr wrap="square" rtlCol="0">
            <a:spAutoFit/>
          </a:bodyPr>
          <a:lstStyle/>
          <a:p>
            <a:pPr algn="ctr"/>
            <a:r>
              <a:rPr lang="es-ES" sz="800" dirty="0" err="1"/>
              <a:t>Detention</a:t>
            </a:r>
            <a:r>
              <a:rPr lang="es-ES" sz="800" dirty="0"/>
              <a:t> </a:t>
            </a:r>
            <a:r>
              <a:rPr lang="es-ES" sz="800" dirty="0" err="1"/>
              <a:t>areas</a:t>
            </a:r>
            <a:r>
              <a:rPr lang="es-ES" sz="800" dirty="0"/>
              <a:t>+ bio-</a:t>
            </a:r>
            <a:r>
              <a:rPr lang="es-ES" sz="800" dirty="0" err="1"/>
              <a:t>retention</a:t>
            </a:r>
            <a:r>
              <a:rPr lang="es-ES" sz="800" dirty="0"/>
              <a:t> </a:t>
            </a:r>
            <a:r>
              <a:rPr lang="es-ES" sz="800" dirty="0" err="1"/>
              <a:t>tanks</a:t>
            </a:r>
            <a:endParaRPr lang="es-ES" sz="800" dirty="0"/>
          </a:p>
          <a:p>
            <a:pPr algn="ctr"/>
            <a:r>
              <a:rPr lang="es-ES" sz="800" dirty="0"/>
              <a:t>+ </a:t>
            </a:r>
            <a:r>
              <a:rPr lang="es-ES" sz="800" dirty="0" err="1"/>
              <a:t>infiltration</a:t>
            </a:r>
            <a:r>
              <a:rPr lang="es-ES" sz="800" dirty="0"/>
              <a:t> </a:t>
            </a:r>
            <a:r>
              <a:rPr lang="es-ES" sz="800" dirty="0" err="1"/>
              <a:t>tanks</a:t>
            </a:r>
            <a:endParaRPr lang="es-ES" sz="800" dirty="0"/>
          </a:p>
        </p:txBody>
      </p:sp>
      <p:sp>
        <p:nvSpPr>
          <p:cNvPr id="18" name="CuadroTexto 17">
            <a:extLst>
              <a:ext uri="{FF2B5EF4-FFF2-40B4-BE49-F238E27FC236}">
                <a16:creationId xmlns:a16="http://schemas.microsoft.com/office/drawing/2014/main" id="{866C6F8D-BD3B-4C90-B4DB-866BE1F5B71F}"/>
              </a:ext>
            </a:extLst>
          </p:cNvPr>
          <p:cNvSpPr txBox="1"/>
          <p:nvPr/>
        </p:nvSpPr>
        <p:spPr>
          <a:xfrm>
            <a:off x="3904366" y="2708612"/>
            <a:ext cx="3384376" cy="215444"/>
          </a:xfrm>
          <a:prstGeom prst="rect">
            <a:avLst/>
          </a:prstGeom>
          <a:noFill/>
        </p:spPr>
        <p:txBody>
          <a:bodyPr wrap="square" rtlCol="0">
            <a:spAutoFit/>
          </a:bodyPr>
          <a:lstStyle/>
          <a:p>
            <a:pPr algn="ctr"/>
            <a:r>
              <a:rPr lang="es-ES" sz="800" dirty="0" err="1"/>
              <a:t>Retention</a:t>
            </a:r>
            <a:r>
              <a:rPr lang="es-ES" sz="800" dirty="0"/>
              <a:t> </a:t>
            </a:r>
            <a:r>
              <a:rPr lang="es-ES" sz="800" dirty="0" err="1"/>
              <a:t>tank</a:t>
            </a:r>
            <a:r>
              <a:rPr lang="es-ES" sz="800" dirty="0"/>
              <a:t> (aljibe) (2.400 m3)</a:t>
            </a:r>
          </a:p>
        </p:txBody>
      </p:sp>
      <p:cxnSp>
        <p:nvCxnSpPr>
          <p:cNvPr id="7" name="Conector recto de flecha 6">
            <a:extLst>
              <a:ext uri="{FF2B5EF4-FFF2-40B4-BE49-F238E27FC236}">
                <a16:creationId xmlns:a16="http://schemas.microsoft.com/office/drawing/2014/main" id="{9C063F47-F54D-458D-97B0-5628AB66EBE5}"/>
              </a:ext>
            </a:extLst>
          </p:cNvPr>
          <p:cNvCxnSpPr>
            <a:cxnSpLocks/>
            <a:stCxn id="16" idx="2"/>
          </p:cNvCxnSpPr>
          <p:nvPr/>
        </p:nvCxnSpPr>
        <p:spPr>
          <a:xfrm>
            <a:off x="4155067" y="2845670"/>
            <a:ext cx="691166" cy="730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1E1708F4-D706-41BE-99FD-0194F0FC91AD}"/>
              </a:ext>
            </a:extLst>
          </p:cNvPr>
          <p:cNvCxnSpPr>
            <a:cxnSpLocks/>
            <a:stCxn id="16" idx="2"/>
          </p:cNvCxnSpPr>
          <p:nvPr/>
        </p:nvCxnSpPr>
        <p:spPr>
          <a:xfrm>
            <a:off x="4155067" y="2845670"/>
            <a:ext cx="869565" cy="730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05533796-9699-4BD7-A063-BC07909DC2B4}"/>
              </a:ext>
            </a:extLst>
          </p:cNvPr>
          <p:cNvCxnSpPr>
            <a:cxnSpLocks/>
            <a:stCxn id="18" idx="2"/>
          </p:cNvCxnSpPr>
          <p:nvPr/>
        </p:nvCxnSpPr>
        <p:spPr>
          <a:xfrm flipH="1">
            <a:off x="5148064" y="2924056"/>
            <a:ext cx="448490" cy="583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F6D30F97-4B48-4509-B7A3-6A07C7396CF6}"/>
              </a:ext>
            </a:extLst>
          </p:cNvPr>
          <p:cNvCxnSpPr>
            <a:cxnSpLocks/>
            <a:stCxn id="3" idx="2"/>
          </p:cNvCxnSpPr>
          <p:nvPr/>
        </p:nvCxnSpPr>
        <p:spPr>
          <a:xfrm flipH="1">
            <a:off x="6487619" y="2837666"/>
            <a:ext cx="998072" cy="989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4633D314-9F77-4C73-9896-A8A6E41186A8}"/>
              </a:ext>
            </a:extLst>
          </p:cNvPr>
          <p:cNvCxnSpPr>
            <a:cxnSpLocks/>
            <a:stCxn id="14" idx="2"/>
          </p:cNvCxnSpPr>
          <p:nvPr/>
        </p:nvCxnSpPr>
        <p:spPr>
          <a:xfrm>
            <a:off x="7576774" y="3576029"/>
            <a:ext cx="523618" cy="37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12F700FC-4255-4ED5-B636-BD4DC5D19046}"/>
              </a:ext>
            </a:extLst>
          </p:cNvPr>
          <p:cNvSpPr txBox="1"/>
          <p:nvPr/>
        </p:nvSpPr>
        <p:spPr>
          <a:xfrm>
            <a:off x="-1188640" y="1077735"/>
            <a:ext cx="3384376" cy="230832"/>
          </a:xfrm>
          <a:prstGeom prst="rect">
            <a:avLst/>
          </a:prstGeom>
          <a:noFill/>
        </p:spPr>
        <p:txBody>
          <a:bodyPr wrap="square" rtlCol="0">
            <a:spAutoFit/>
          </a:bodyPr>
          <a:lstStyle/>
          <a:p>
            <a:pPr algn="ctr"/>
            <a:r>
              <a:rPr lang="es-ES" sz="900" b="1" dirty="0" err="1">
                <a:solidFill>
                  <a:srgbClr val="0070C0"/>
                </a:solidFill>
              </a:rPr>
              <a:t>Current</a:t>
            </a:r>
            <a:r>
              <a:rPr lang="es-ES" sz="900" b="1" dirty="0">
                <a:solidFill>
                  <a:srgbClr val="0070C0"/>
                </a:solidFill>
              </a:rPr>
              <a:t> </a:t>
            </a:r>
            <a:r>
              <a:rPr lang="es-ES" sz="900" b="1" dirty="0" err="1">
                <a:solidFill>
                  <a:srgbClr val="0070C0"/>
                </a:solidFill>
              </a:rPr>
              <a:t>state</a:t>
            </a:r>
            <a:endParaRPr lang="es-ES" sz="900" b="1" dirty="0">
              <a:solidFill>
                <a:srgbClr val="0070C0"/>
              </a:solidFill>
            </a:endParaRPr>
          </a:p>
        </p:txBody>
      </p:sp>
      <p:sp>
        <p:nvSpPr>
          <p:cNvPr id="37" name="CuadroTexto 36">
            <a:extLst>
              <a:ext uri="{FF2B5EF4-FFF2-40B4-BE49-F238E27FC236}">
                <a16:creationId xmlns:a16="http://schemas.microsoft.com/office/drawing/2014/main" id="{3617E4D2-41AA-46F5-90FC-73CDE3515863}"/>
              </a:ext>
            </a:extLst>
          </p:cNvPr>
          <p:cNvSpPr txBox="1"/>
          <p:nvPr/>
        </p:nvSpPr>
        <p:spPr>
          <a:xfrm>
            <a:off x="4402596" y="695628"/>
            <a:ext cx="3384376" cy="230832"/>
          </a:xfrm>
          <a:prstGeom prst="rect">
            <a:avLst/>
          </a:prstGeom>
          <a:noFill/>
        </p:spPr>
        <p:txBody>
          <a:bodyPr wrap="square" rtlCol="0">
            <a:spAutoFit/>
          </a:bodyPr>
          <a:lstStyle/>
          <a:p>
            <a:pPr algn="ctr"/>
            <a:r>
              <a:rPr lang="es-ES" sz="900" b="1" dirty="0">
                <a:solidFill>
                  <a:srgbClr val="0070C0"/>
                </a:solidFill>
              </a:rPr>
              <a:t>Future </a:t>
            </a:r>
            <a:r>
              <a:rPr lang="es-ES" sz="900" b="1" dirty="0" err="1">
                <a:solidFill>
                  <a:srgbClr val="0070C0"/>
                </a:solidFill>
              </a:rPr>
              <a:t>state</a:t>
            </a:r>
            <a:endParaRPr lang="es-ES" sz="900" b="1" dirty="0">
              <a:solidFill>
                <a:srgbClr val="0070C0"/>
              </a:solidFill>
            </a:endParaRPr>
          </a:p>
        </p:txBody>
      </p:sp>
      <p:sp>
        <p:nvSpPr>
          <p:cNvPr id="20" name="CuadroTexto 19">
            <a:extLst>
              <a:ext uri="{FF2B5EF4-FFF2-40B4-BE49-F238E27FC236}">
                <a16:creationId xmlns:a16="http://schemas.microsoft.com/office/drawing/2014/main" id="{89134158-5B70-4DEA-9D36-B259B146E7FD}"/>
              </a:ext>
            </a:extLst>
          </p:cNvPr>
          <p:cNvSpPr txBox="1"/>
          <p:nvPr/>
        </p:nvSpPr>
        <p:spPr>
          <a:xfrm>
            <a:off x="395536" y="182966"/>
            <a:ext cx="7560840" cy="369332"/>
          </a:xfrm>
          <a:prstGeom prst="rect">
            <a:avLst/>
          </a:prstGeom>
          <a:noFill/>
        </p:spPr>
        <p:txBody>
          <a:bodyPr wrap="square" rtlCol="0">
            <a:spAutoFit/>
          </a:bodyPr>
          <a:lstStyle/>
          <a:p>
            <a:r>
              <a:rPr lang="en-US" b="1" dirty="0">
                <a:solidFill>
                  <a:srgbClr val="00B050"/>
                </a:solidFill>
              </a:rPr>
              <a:t>How does the city of Alicante face the new future challenges?</a:t>
            </a:r>
            <a:endParaRPr lang="es-ES" b="1" dirty="0">
              <a:solidFill>
                <a:srgbClr val="00B050"/>
              </a:solidFill>
            </a:endParaRPr>
          </a:p>
        </p:txBody>
      </p:sp>
      <p:sp>
        <p:nvSpPr>
          <p:cNvPr id="22" name="CuadroTexto 21">
            <a:extLst>
              <a:ext uri="{FF2B5EF4-FFF2-40B4-BE49-F238E27FC236}">
                <a16:creationId xmlns:a16="http://schemas.microsoft.com/office/drawing/2014/main" id="{BA798B11-AD39-43EB-9FEB-EF02C225899E}"/>
              </a:ext>
            </a:extLst>
          </p:cNvPr>
          <p:cNvSpPr txBox="1"/>
          <p:nvPr/>
        </p:nvSpPr>
        <p:spPr>
          <a:xfrm>
            <a:off x="139909" y="532332"/>
            <a:ext cx="5232400" cy="369332"/>
          </a:xfrm>
          <a:prstGeom prst="rect">
            <a:avLst/>
          </a:prstGeom>
          <a:noFill/>
        </p:spPr>
        <p:txBody>
          <a:bodyPr wrap="square">
            <a:spAutoFit/>
          </a:bodyPr>
          <a:lstStyle/>
          <a:p>
            <a:r>
              <a:rPr lang="es-ES" b="1" dirty="0" err="1">
                <a:solidFill>
                  <a:srgbClr val="0070C0"/>
                </a:solidFill>
              </a:rPr>
              <a:t>NbS</a:t>
            </a:r>
            <a:r>
              <a:rPr lang="es-ES" b="1" dirty="0">
                <a:solidFill>
                  <a:srgbClr val="0070C0"/>
                </a:solidFill>
              </a:rPr>
              <a:t> </a:t>
            </a:r>
            <a:r>
              <a:rPr lang="es-ES" b="1" dirty="0" err="1">
                <a:solidFill>
                  <a:srgbClr val="0070C0"/>
                </a:solidFill>
              </a:rPr>
              <a:t>projected</a:t>
            </a:r>
            <a:r>
              <a:rPr lang="es-ES" b="1" dirty="0">
                <a:solidFill>
                  <a:srgbClr val="0070C0"/>
                </a:solidFill>
              </a:rPr>
              <a:t> in Alicante</a:t>
            </a:r>
          </a:p>
        </p:txBody>
      </p:sp>
    </p:spTree>
    <p:extLst>
      <p:ext uri="{BB962C8B-B14F-4D97-AF65-F5344CB8AC3E}">
        <p14:creationId xmlns:p14="http://schemas.microsoft.com/office/powerpoint/2010/main" val="2450952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Marcador de texto 2">
            <a:extLst>
              <a:ext uri="{FF2B5EF4-FFF2-40B4-BE49-F238E27FC236}">
                <a16:creationId xmlns:a16="http://schemas.microsoft.com/office/drawing/2014/main" id="{4E1BC91E-8725-420B-A128-CF7FED27BA63}"/>
              </a:ext>
            </a:extLst>
          </p:cNvPr>
          <p:cNvSpPr txBox="1">
            <a:spLocks/>
          </p:cNvSpPr>
          <p:nvPr/>
        </p:nvSpPr>
        <p:spPr>
          <a:xfrm>
            <a:off x="397629" y="83295"/>
            <a:ext cx="7921228" cy="584775"/>
          </a:xfrm>
          <a:prstGeom prst="rect">
            <a:avLst/>
          </a:prstGeom>
          <a:noFill/>
        </p:spPr>
        <p:txBody>
          <a:bodyPr wrap="square" rtlCol="0">
            <a:spAutoFit/>
          </a:bodyPr>
          <a:lstStyle>
            <a:defPPr>
              <a:defRPr lang="fr-FR"/>
            </a:defPPr>
            <a:lvl1pPr>
              <a:defRPr b="1">
                <a:solidFill>
                  <a:schemeClr val="bg1">
                    <a:lumMod val="85000"/>
                  </a:schemeClr>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00B050"/>
                </a:solidFill>
              </a:rPr>
              <a:t>ADAPTATION STRATEGY:</a:t>
            </a:r>
          </a:p>
          <a:p>
            <a:r>
              <a:rPr lang="en-GB" sz="1600" dirty="0">
                <a:solidFill>
                  <a:srgbClr val="00B050"/>
                </a:solidFill>
              </a:rPr>
              <a:t>ALICANTE’S STRATEGIC PLAN FOR THE URBAN WATER CYCLE</a:t>
            </a:r>
          </a:p>
        </p:txBody>
      </p:sp>
      <p:grpSp>
        <p:nvGrpSpPr>
          <p:cNvPr id="9" name="Grupo 8">
            <a:extLst>
              <a:ext uri="{FF2B5EF4-FFF2-40B4-BE49-F238E27FC236}">
                <a16:creationId xmlns:a16="http://schemas.microsoft.com/office/drawing/2014/main" id="{D1CDD8AE-BC36-48F5-BC9C-01FC254D3890}"/>
              </a:ext>
            </a:extLst>
          </p:cNvPr>
          <p:cNvGrpSpPr/>
          <p:nvPr/>
        </p:nvGrpSpPr>
        <p:grpSpPr>
          <a:xfrm>
            <a:off x="3609036" y="931742"/>
            <a:ext cx="5383944" cy="3896180"/>
            <a:chOff x="5271521" y="1577037"/>
            <a:chExt cx="6718068" cy="4861641"/>
          </a:xfrm>
        </p:grpSpPr>
        <p:pic>
          <p:nvPicPr>
            <p:cNvPr id="7" name="Imagen 6" descr="Mapa&#10;&#10;Descripción generada automáticamente">
              <a:extLst>
                <a:ext uri="{FF2B5EF4-FFF2-40B4-BE49-F238E27FC236}">
                  <a16:creationId xmlns:a16="http://schemas.microsoft.com/office/drawing/2014/main" id="{8BB1B9A5-D594-4326-9D62-2F8F9D719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27" t="4306"/>
            <a:stretch/>
          </p:blipFill>
          <p:spPr>
            <a:xfrm>
              <a:off x="5271521" y="1577037"/>
              <a:ext cx="6718068" cy="4861641"/>
            </a:xfrm>
            <a:prstGeom prst="rect">
              <a:avLst/>
            </a:prstGeom>
            <a:ln>
              <a:noFill/>
            </a:ln>
            <a:effectLst>
              <a:outerShdw blurRad="292100" dist="139700" dir="2700000" algn="tl" rotWithShape="0">
                <a:srgbClr val="333333">
                  <a:alpha val="65000"/>
                </a:srgbClr>
              </a:outerShdw>
            </a:effectLst>
          </p:spPr>
        </p:pic>
        <p:grpSp>
          <p:nvGrpSpPr>
            <p:cNvPr id="6" name="Grupo 5">
              <a:extLst>
                <a:ext uri="{FF2B5EF4-FFF2-40B4-BE49-F238E27FC236}">
                  <a16:creationId xmlns:a16="http://schemas.microsoft.com/office/drawing/2014/main" id="{CA145310-49D0-4F62-8F12-F14FBB82FCCA}"/>
                </a:ext>
              </a:extLst>
            </p:cNvPr>
            <p:cNvGrpSpPr/>
            <p:nvPr/>
          </p:nvGrpSpPr>
          <p:grpSpPr>
            <a:xfrm>
              <a:off x="10369550" y="4580878"/>
              <a:ext cx="1541546" cy="1840801"/>
              <a:chOff x="10369550" y="4580878"/>
              <a:chExt cx="1541546" cy="1840801"/>
            </a:xfrm>
          </p:grpSpPr>
          <p:pic>
            <p:nvPicPr>
              <p:cNvPr id="8" name="Imagen 7">
                <a:extLst>
                  <a:ext uri="{FF2B5EF4-FFF2-40B4-BE49-F238E27FC236}">
                    <a16:creationId xmlns:a16="http://schemas.microsoft.com/office/drawing/2014/main" id="{8C6492CD-2C68-4D56-B995-3B37892D5579}"/>
                  </a:ext>
                </a:extLst>
              </p:cNvPr>
              <p:cNvPicPr>
                <a:picLocks noChangeAspect="1"/>
              </p:cNvPicPr>
              <p:nvPr/>
            </p:nvPicPr>
            <p:blipFill>
              <a:blip r:embed="rId4"/>
              <a:stretch>
                <a:fillRect/>
              </a:stretch>
            </p:blipFill>
            <p:spPr>
              <a:xfrm>
                <a:off x="10369550" y="4580878"/>
                <a:ext cx="1541546" cy="1840801"/>
              </a:xfrm>
              <a:prstGeom prst="rect">
                <a:avLst/>
              </a:prstGeom>
            </p:spPr>
          </p:pic>
          <p:sp>
            <p:nvSpPr>
              <p:cNvPr id="10" name="CuadroTexto 9">
                <a:extLst>
                  <a:ext uri="{FF2B5EF4-FFF2-40B4-BE49-F238E27FC236}">
                    <a16:creationId xmlns:a16="http://schemas.microsoft.com/office/drawing/2014/main" id="{30590B2E-D75E-4497-AAC3-223AC468AF43}"/>
                  </a:ext>
                </a:extLst>
              </p:cNvPr>
              <p:cNvSpPr txBox="1"/>
              <p:nvPr/>
            </p:nvSpPr>
            <p:spPr>
              <a:xfrm>
                <a:off x="10698382" y="5009263"/>
                <a:ext cx="1001455" cy="201623"/>
              </a:xfrm>
              <a:prstGeom prst="rect">
                <a:avLst/>
              </a:prstGeom>
              <a:solidFill>
                <a:schemeClr val="bg1"/>
              </a:solidFill>
            </p:spPr>
            <p:txBody>
              <a:bodyPr wrap="square" lIns="0" tIns="0" rIns="0" bIns="0" rtlCol="0">
                <a:spAutoFit/>
              </a:bodyPr>
              <a:lstStyle/>
              <a:p>
                <a:r>
                  <a:rPr lang="en-GB" sz="525" b="1" dirty="0"/>
                  <a:t>REUSED WATER RESERVOIR</a:t>
                </a:r>
              </a:p>
            </p:txBody>
          </p:sp>
          <p:sp>
            <p:nvSpPr>
              <p:cNvPr id="11" name="CuadroTexto 10">
                <a:extLst>
                  <a:ext uri="{FF2B5EF4-FFF2-40B4-BE49-F238E27FC236}">
                    <a16:creationId xmlns:a16="http://schemas.microsoft.com/office/drawing/2014/main" id="{8F152491-746F-48C5-9D20-77059C631122}"/>
                  </a:ext>
                </a:extLst>
              </p:cNvPr>
              <p:cNvSpPr txBox="1"/>
              <p:nvPr/>
            </p:nvSpPr>
            <p:spPr>
              <a:xfrm>
                <a:off x="10661930" y="5266032"/>
                <a:ext cx="1092201" cy="201623"/>
              </a:xfrm>
              <a:prstGeom prst="rect">
                <a:avLst/>
              </a:prstGeom>
              <a:solidFill>
                <a:schemeClr val="bg1"/>
              </a:solidFill>
            </p:spPr>
            <p:txBody>
              <a:bodyPr wrap="square" lIns="0" tIns="0" rIns="0" bIns="0" rtlCol="0">
                <a:spAutoFit/>
              </a:bodyPr>
              <a:lstStyle/>
              <a:p>
                <a:r>
                  <a:rPr lang="en-GB" sz="525" b="1" dirty="0"/>
                  <a:t>SOLAR ENERGY GENERATION</a:t>
                </a:r>
              </a:p>
            </p:txBody>
          </p:sp>
          <p:sp>
            <p:nvSpPr>
              <p:cNvPr id="13" name="CuadroTexto 12">
                <a:extLst>
                  <a:ext uri="{FF2B5EF4-FFF2-40B4-BE49-F238E27FC236}">
                    <a16:creationId xmlns:a16="http://schemas.microsoft.com/office/drawing/2014/main" id="{470550B2-1EB5-47DB-BBCD-6A815DF08B08}"/>
                  </a:ext>
                </a:extLst>
              </p:cNvPr>
              <p:cNvSpPr txBox="1"/>
              <p:nvPr/>
            </p:nvSpPr>
            <p:spPr>
              <a:xfrm>
                <a:off x="10685683" y="5600746"/>
                <a:ext cx="1189544" cy="201623"/>
              </a:xfrm>
              <a:prstGeom prst="rect">
                <a:avLst/>
              </a:prstGeom>
              <a:solidFill>
                <a:schemeClr val="bg1"/>
              </a:solidFill>
            </p:spPr>
            <p:txBody>
              <a:bodyPr wrap="square" lIns="0" tIns="0" rIns="0" bIns="0" rtlCol="0">
                <a:spAutoFit/>
              </a:bodyPr>
              <a:lstStyle/>
              <a:p>
                <a:r>
                  <a:rPr lang="en-GB" sz="525" b="1" dirty="0"/>
                  <a:t>URBAN SUSTANAIBLE               </a:t>
                </a:r>
              </a:p>
              <a:p>
                <a:r>
                  <a:rPr lang="en-GB" sz="525" b="1" dirty="0"/>
                  <a:t>DRAINAGE</a:t>
                </a:r>
              </a:p>
            </p:txBody>
          </p:sp>
          <p:sp>
            <p:nvSpPr>
              <p:cNvPr id="14" name="CuadroTexto 13">
                <a:extLst>
                  <a:ext uri="{FF2B5EF4-FFF2-40B4-BE49-F238E27FC236}">
                    <a16:creationId xmlns:a16="http://schemas.microsoft.com/office/drawing/2014/main" id="{2ED440FC-E3AB-4CA0-AEC2-57B81E35F135}"/>
                  </a:ext>
                </a:extLst>
              </p:cNvPr>
              <p:cNvSpPr txBox="1"/>
              <p:nvPr/>
            </p:nvSpPr>
            <p:spPr>
              <a:xfrm>
                <a:off x="10698382" y="5965576"/>
                <a:ext cx="798089" cy="100811"/>
              </a:xfrm>
              <a:prstGeom prst="rect">
                <a:avLst/>
              </a:prstGeom>
              <a:solidFill>
                <a:schemeClr val="bg1"/>
              </a:solidFill>
            </p:spPr>
            <p:txBody>
              <a:bodyPr wrap="none" lIns="0" tIns="0" rIns="0" bIns="0" rtlCol="0">
                <a:spAutoFit/>
              </a:bodyPr>
              <a:lstStyle/>
              <a:p>
                <a:r>
                  <a:rPr lang="en-GB" sz="525" b="1" dirty="0"/>
                  <a:t>RETENTION TANKS</a:t>
                </a:r>
              </a:p>
            </p:txBody>
          </p:sp>
          <p:sp>
            <p:nvSpPr>
              <p:cNvPr id="15" name="CuadroTexto 14">
                <a:extLst>
                  <a:ext uri="{FF2B5EF4-FFF2-40B4-BE49-F238E27FC236}">
                    <a16:creationId xmlns:a16="http://schemas.microsoft.com/office/drawing/2014/main" id="{BD298A28-7C9A-44F4-9158-45FB82838D56}"/>
                  </a:ext>
                </a:extLst>
              </p:cNvPr>
              <p:cNvSpPr txBox="1"/>
              <p:nvPr/>
            </p:nvSpPr>
            <p:spPr>
              <a:xfrm>
                <a:off x="10615087" y="6161503"/>
                <a:ext cx="1260140" cy="86410"/>
              </a:xfrm>
              <a:prstGeom prst="rect">
                <a:avLst/>
              </a:prstGeom>
              <a:solidFill>
                <a:schemeClr val="bg1"/>
              </a:solidFill>
            </p:spPr>
            <p:txBody>
              <a:bodyPr wrap="square" lIns="0" tIns="0" rIns="0" bIns="0" rtlCol="0">
                <a:spAutoFit/>
              </a:bodyPr>
              <a:lstStyle/>
              <a:p>
                <a:r>
                  <a:rPr lang="en-GB" sz="450" b="1" dirty="0"/>
                  <a:t>REUSED WATER NETWORK                      </a:t>
                </a:r>
              </a:p>
            </p:txBody>
          </p:sp>
          <p:sp>
            <p:nvSpPr>
              <p:cNvPr id="16" name="CuadroTexto 15">
                <a:extLst>
                  <a:ext uri="{FF2B5EF4-FFF2-40B4-BE49-F238E27FC236}">
                    <a16:creationId xmlns:a16="http://schemas.microsoft.com/office/drawing/2014/main" id="{EA349596-095E-4515-B3DF-AAF64C572610}"/>
                  </a:ext>
                </a:extLst>
              </p:cNvPr>
              <p:cNvSpPr txBox="1"/>
              <p:nvPr/>
            </p:nvSpPr>
            <p:spPr>
              <a:xfrm>
                <a:off x="10615086" y="6295879"/>
                <a:ext cx="1260140" cy="86410"/>
              </a:xfrm>
              <a:prstGeom prst="rect">
                <a:avLst/>
              </a:prstGeom>
              <a:solidFill>
                <a:schemeClr val="bg1"/>
              </a:solidFill>
            </p:spPr>
            <p:txBody>
              <a:bodyPr wrap="none" lIns="0" tIns="0" rIns="0" bIns="0" rtlCol="0">
                <a:spAutoFit/>
              </a:bodyPr>
              <a:lstStyle/>
              <a:p>
                <a:r>
                  <a:rPr lang="en-GB" sz="450" b="1" dirty="0"/>
                  <a:t>SEWER NETWORK RENEWAL           </a:t>
                </a:r>
              </a:p>
            </p:txBody>
          </p:sp>
          <p:sp>
            <p:nvSpPr>
              <p:cNvPr id="3" name="CuadroTexto 2">
                <a:extLst>
                  <a:ext uri="{FF2B5EF4-FFF2-40B4-BE49-F238E27FC236}">
                    <a16:creationId xmlns:a16="http://schemas.microsoft.com/office/drawing/2014/main" id="{45045BC8-E55E-4DDC-81CD-0C9D25159626}"/>
                  </a:ext>
                </a:extLst>
              </p:cNvPr>
              <p:cNvSpPr txBox="1"/>
              <p:nvPr/>
            </p:nvSpPr>
            <p:spPr>
              <a:xfrm>
                <a:off x="10724684" y="4768250"/>
                <a:ext cx="975152" cy="201623"/>
              </a:xfrm>
              <a:prstGeom prst="rect">
                <a:avLst/>
              </a:prstGeom>
              <a:solidFill>
                <a:schemeClr val="bg1"/>
              </a:solidFill>
            </p:spPr>
            <p:txBody>
              <a:bodyPr wrap="square" lIns="0" tIns="0" rIns="0" bIns="0" rtlCol="0">
                <a:spAutoFit/>
              </a:bodyPr>
              <a:lstStyle/>
              <a:p>
                <a:r>
                  <a:rPr lang="en-GB" sz="525" b="1" dirty="0"/>
                  <a:t>WASTE WATER TREATMENT</a:t>
                </a:r>
              </a:p>
            </p:txBody>
          </p:sp>
        </p:grpSp>
      </p:grpSp>
      <p:graphicFrame>
        <p:nvGraphicFramePr>
          <p:cNvPr id="4" name="Diagrama 3">
            <a:extLst>
              <a:ext uri="{FF2B5EF4-FFF2-40B4-BE49-F238E27FC236}">
                <a16:creationId xmlns:a16="http://schemas.microsoft.com/office/drawing/2014/main" id="{7C6398F4-32FF-44FA-85E2-03EA4E795337}"/>
              </a:ext>
            </a:extLst>
          </p:cNvPr>
          <p:cNvGraphicFramePr/>
          <p:nvPr>
            <p:extLst>
              <p:ext uri="{D42A27DB-BD31-4B8C-83A1-F6EECF244321}">
                <p14:modId xmlns:p14="http://schemas.microsoft.com/office/powerpoint/2010/main" val="1967933378"/>
              </p:ext>
            </p:extLst>
          </p:nvPr>
        </p:nvGraphicFramePr>
        <p:xfrm>
          <a:off x="-108520" y="771550"/>
          <a:ext cx="4879553" cy="4526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2" name="Imagen 21">
            <a:extLst>
              <a:ext uri="{FF2B5EF4-FFF2-40B4-BE49-F238E27FC236}">
                <a16:creationId xmlns:a16="http://schemas.microsoft.com/office/drawing/2014/main" id="{41C6F614-FF5B-426A-8B86-C8FABB48093D}"/>
              </a:ext>
            </a:extLst>
          </p:cNvPr>
          <p:cNvPicPr>
            <a:picLocks noChangeAspect="1"/>
          </p:cNvPicPr>
          <p:nvPr/>
        </p:nvPicPr>
        <p:blipFill>
          <a:blip r:embed="rId10"/>
          <a:stretch>
            <a:fillRect/>
          </a:stretch>
        </p:blipFill>
        <p:spPr>
          <a:xfrm>
            <a:off x="7668344" y="54182"/>
            <a:ext cx="1438438" cy="214236"/>
          </a:xfrm>
          <a:prstGeom prst="rect">
            <a:avLst/>
          </a:prstGeom>
        </p:spPr>
      </p:pic>
    </p:spTree>
    <p:extLst>
      <p:ext uri="{BB962C8B-B14F-4D97-AF65-F5344CB8AC3E}">
        <p14:creationId xmlns:p14="http://schemas.microsoft.com/office/powerpoint/2010/main" val="8723296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Marcador de texto 2">
            <a:extLst>
              <a:ext uri="{FF2B5EF4-FFF2-40B4-BE49-F238E27FC236}">
                <a16:creationId xmlns:a16="http://schemas.microsoft.com/office/drawing/2014/main" id="{A37FF095-7414-4B31-AC34-10AD6E72803E}"/>
              </a:ext>
            </a:extLst>
          </p:cNvPr>
          <p:cNvSpPr txBox="1">
            <a:spLocks/>
          </p:cNvSpPr>
          <p:nvPr/>
        </p:nvSpPr>
        <p:spPr>
          <a:xfrm>
            <a:off x="350094" y="85385"/>
            <a:ext cx="7921228" cy="338554"/>
          </a:xfrm>
          <a:prstGeom prst="rect">
            <a:avLst/>
          </a:prstGeom>
          <a:noFill/>
        </p:spPr>
        <p:txBody>
          <a:bodyPr wrap="square" rtlCol="0">
            <a:spAutoFit/>
          </a:bodyPr>
          <a:lstStyle>
            <a:defPPr>
              <a:defRPr lang="fr-FR"/>
            </a:defPPr>
            <a:lvl1pPr>
              <a:defRPr b="1">
                <a:solidFill>
                  <a:schemeClr val="bg1">
                    <a:lumMod val="85000"/>
                  </a:schemeClr>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00B050"/>
                </a:solidFill>
              </a:rPr>
              <a:t>ADAPTATION STRATEGY: FLOODABLE PARKS</a:t>
            </a:r>
          </a:p>
        </p:txBody>
      </p:sp>
      <p:pic>
        <p:nvPicPr>
          <p:cNvPr id="10" name="Imagen 9">
            <a:extLst>
              <a:ext uri="{FF2B5EF4-FFF2-40B4-BE49-F238E27FC236}">
                <a16:creationId xmlns:a16="http://schemas.microsoft.com/office/drawing/2014/main" id="{AB5B05FD-5699-4995-B9B1-DF3A9C8B8043}"/>
              </a:ext>
            </a:extLst>
          </p:cNvPr>
          <p:cNvPicPr>
            <a:picLocks noChangeAspect="1"/>
          </p:cNvPicPr>
          <p:nvPr/>
        </p:nvPicPr>
        <p:blipFill rotWithShape="1">
          <a:blip r:embed="rId3"/>
          <a:srcRect l="20039" t="14372" r="21892" b="12735"/>
          <a:stretch/>
        </p:blipFill>
        <p:spPr>
          <a:xfrm>
            <a:off x="2395426" y="970156"/>
            <a:ext cx="5243159" cy="3900383"/>
          </a:xfrm>
          <a:prstGeom prst="rect">
            <a:avLst/>
          </a:prstGeom>
          <a:ln>
            <a:noFill/>
          </a:ln>
          <a:effectLst>
            <a:outerShdw blurRad="292100" dist="139700" dir="2700000" algn="tl" rotWithShape="0">
              <a:srgbClr val="333333">
                <a:alpha val="65000"/>
              </a:srgbClr>
            </a:outerShdw>
          </a:effectLst>
        </p:spPr>
      </p:pic>
      <p:grpSp>
        <p:nvGrpSpPr>
          <p:cNvPr id="25" name="Grupo 24">
            <a:extLst>
              <a:ext uri="{FF2B5EF4-FFF2-40B4-BE49-F238E27FC236}">
                <a16:creationId xmlns:a16="http://schemas.microsoft.com/office/drawing/2014/main" id="{900B0543-4A4D-4D3A-875D-05B68DA7208E}"/>
              </a:ext>
            </a:extLst>
          </p:cNvPr>
          <p:cNvGrpSpPr/>
          <p:nvPr/>
        </p:nvGrpSpPr>
        <p:grpSpPr>
          <a:xfrm>
            <a:off x="4140048" y="1940313"/>
            <a:ext cx="4841589" cy="2330168"/>
            <a:chOff x="5520063" y="2587083"/>
            <a:chExt cx="6455452" cy="3106890"/>
          </a:xfrm>
        </p:grpSpPr>
        <p:sp>
          <p:nvSpPr>
            <p:cNvPr id="14" name="Elipse 13">
              <a:extLst>
                <a:ext uri="{FF2B5EF4-FFF2-40B4-BE49-F238E27FC236}">
                  <a16:creationId xmlns:a16="http://schemas.microsoft.com/office/drawing/2014/main" id="{33C8C452-3C5C-48E1-8C18-B64535B4487A}"/>
                </a:ext>
              </a:extLst>
            </p:cNvPr>
            <p:cNvSpPr/>
            <p:nvPr/>
          </p:nvSpPr>
          <p:spPr>
            <a:xfrm rot="20738258">
              <a:off x="5520063" y="5339009"/>
              <a:ext cx="332628" cy="31869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sz="965"/>
            </a:p>
          </p:txBody>
        </p:sp>
        <p:sp>
          <p:nvSpPr>
            <p:cNvPr id="2" name="Bocadillo: rectángulo 1">
              <a:extLst>
                <a:ext uri="{FF2B5EF4-FFF2-40B4-BE49-F238E27FC236}">
                  <a16:creationId xmlns:a16="http://schemas.microsoft.com/office/drawing/2014/main" id="{667648B3-1F56-4F3F-A3EB-5F150A83420E}"/>
                </a:ext>
              </a:extLst>
            </p:cNvPr>
            <p:cNvSpPr/>
            <p:nvPr/>
          </p:nvSpPr>
          <p:spPr>
            <a:xfrm>
              <a:off x="9322420" y="2587083"/>
              <a:ext cx="2601951" cy="3106890"/>
            </a:xfrm>
            <a:prstGeom prst="wedgeRectCallout">
              <a:avLst>
                <a:gd name="adj1" fmla="val -182296"/>
                <a:gd name="adj2" fmla="val 42438"/>
              </a:avLst>
            </a:prstGeom>
            <a:solidFill>
              <a:schemeClr val="bg1"/>
            </a:solidFill>
            <a:ln w="3175">
              <a:solidFill>
                <a:schemeClr val="tx1"/>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pic>
          <p:nvPicPr>
            <p:cNvPr id="15" name="Picture 2">
              <a:extLst>
                <a:ext uri="{FF2B5EF4-FFF2-40B4-BE49-F238E27FC236}">
                  <a16:creationId xmlns:a16="http://schemas.microsoft.com/office/drawing/2014/main" id="{11CC0716-CF8F-4ABA-B3BE-16240F5E0C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7843" y="3112887"/>
              <a:ext cx="2271734" cy="156181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002DE1E-A226-4A2E-8328-059C29CEA3D4}"/>
                </a:ext>
              </a:extLst>
            </p:cNvPr>
            <p:cNvSpPr txBox="1"/>
            <p:nvPr/>
          </p:nvSpPr>
          <p:spPr>
            <a:xfrm>
              <a:off x="9427212" y="4784905"/>
              <a:ext cx="2392365" cy="854935"/>
            </a:xfrm>
            <a:prstGeom prst="rect">
              <a:avLst/>
            </a:prstGeom>
            <a:noFill/>
          </p:spPr>
          <p:txBody>
            <a:bodyPr wrap="square" rtlCol="0">
              <a:spAutoFit/>
            </a:bodyPr>
            <a:lstStyle/>
            <a:p>
              <a:pPr marL="214313" indent="-214313">
                <a:spcAft>
                  <a:spcPts val="450"/>
                </a:spcAft>
                <a:buFont typeface="Arial" panose="020B0604020202020204" pitchFamily="34" charset="0"/>
                <a:buChar char="•"/>
              </a:pPr>
              <a:r>
                <a:rPr lang="en-US" sz="1050" dirty="0"/>
                <a:t>Capacity: 20,000 m3 (above ground)</a:t>
              </a:r>
            </a:p>
            <a:p>
              <a:pPr marL="214313" indent="-214313">
                <a:buFont typeface="Arial" panose="020B0604020202020204" pitchFamily="34" charset="0"/>
                <a:buChar char="•"/>
              </a:pPr>
              <a:r>
                <a:rPr lang="en-GB" sz="1050" dirty="0"/>
                <a:t>Budget: 1,500,000 €. </a:t>
              </a:r>
            </a:p>
          </p:txBody>
        </p:sp>
        <p:sp>
          <p:nvSpPr>
            <p:cNvPr id="21" name="CuadroTexto 20">
              <a:extLst>
                <a:ext uri="{FF2B5EF4-FFF2-40B4-BE49-F238E27FC236}">
                  <a16:creationId xmlns:a16="http://schemas.microsoft.com/office/drawing/2014/main" id="{AA6B8C5E-745C-4A71-ACFA-37DFA5C6E507}"/>
                </a:ext>
              </a:extLst>
            </p:cNvPr>
            <p:cNvSpPr txBox="1"/>
            <p:nvPr/>
          </p:nvSpPr>
          <p:spPr>
            <a:xfrm>
              <a:off x="9271275" y="2587362"/>
              <a:ext cx="2704240" cy="492443"/>
            </a:xfrm>
            <a:prstGeom prst="rect">
              <a:avLst/>
            </a:prstGeom>
            <a:noFill/>
          </p:spPr>
          <p:txBody>
            <a:bodyPr wrap="square" rtlCol="0">
              <a:spAutoFit/>
            </a:bodyPr>
            <a:lstStyle/>
            <a:p>
              <a:pPr algn="ctr"/>
              <a:r>
                <a:rPr lang="en-GB" dirty="0"/>
                <a:t>Avenida de Elche</a:t>
              </a:r>
            </a:p>
          </p:txBody>
        </p:sp>
      </p:grpSp>
      <p:grpSp>
        <p:nvGrpSpPr>
          <p:cNvPr id="30" name="Grupo 29">
            <a:extLst>
              <a:ext uri="{FF2B5EF4-FFF2-40B4-BE49-F238E27FC236}">
                <a16:creationId xmlns:a16="http://schemas.microsoft.com/office/drawing/2014/main" id="{00CFDF0A-F9BC-43E1-B4C5-76429F141560}"/>
              </a:ext>
            </a:extLst>
          </p:cNvPr>
          <p:cNvGrpSpPr/>
          <p:nvPr/>
        </p:nvGrpSpPr>
        <p:grpSpPr>
          <a:xfrm>
            <a:off x="244252" y="494349"/>
            <a:ext cx="4021139" cy="2042934"/>
            <a:chOff x="257908" y="866606"/>
            <a:chExt cx="5361520" cy="2642462"/>
          </a:xfrm>
        </p:grpSpPr>
        <p:sp>
          <p:nvSpPr>
            <p:cNvPr id="11" name="Elipse 10">
              <a:extLst>
                <a:ext uri="{FF2B5EF4-FFF2-40B4-BE49-F238E27FC236}">
                  <a16:creationId xmlns:a16="http://schemas.microsoft.com/office/drawing/2014/main" id="{B9123A10-D6DE-466D-A703-2CEA9D77B1E4}"/>
                </a:ext>
              </a:extLst>
            </p:cNvPr>
            <p:cNvSpPr/>
            <p:nvPr/>
          </p:nvSpPr>
          <p:spPr>
            <a:xfrm>
              <a:off x="5228305" y="1816639"/>
              <a:ext cx="391123" cy="37954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sz="965"/>
            </a:p>
          </p:txBody>
        </p:sp>
        <p:sp>
          <p:nvSpPr>
            <p:cNvPr id="17" name="Bocadillo: rectángulo 16">
              <a:extLst>
                <a:ext uri="{FF2B5EF4-FFF2-40B4-BE49-F238E27FC236}">
                  <a16:creationId xmlns:a16="http://schemas.microsoft.com/office/drawing/2014/main" id="{126ACFB5-81EE-47BB-B7BD-98F7521D5554}"/>
                </a:ext>
              </a:extLst>
            </p:cNvPr>
            <p:cNvSpPr/>
            <p:nvPr/>
          </p:nvSpPr>
          <p:spPr>
            <a:xfrm>
              <a:off x="257908" y="895815"/>
              <a:ext cx="3117194" cy="2613253"/>
            </a:xfrm>
            <a:prstGeom prst="wedgeRectCallout">
              <a:avLst>
                <a:gd name="adj1" fmla="val 107684"/>
                <a:gd name="adj2" fmla="val -7424"/>
              </a:avLst>
            </a:prstGeom>
            <a:solidFill>
              <a:schemeClr val="bg1"/>
            </a:solidFill>
            <a:ln w="3175">
              <a:solidFill>
                <a:schemeClr val="tx1"/>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18" name="Rectángulo 17">
              <a:extLst>
                <a:ext uri="{FF2B5EF4-FFF2-40B4-BE49-F238E27FC236}">
                  <a16:creationId xmlns:a16="http://schemas.microsoft.com/office/drawing/2014/main" id="{AD7BDC99-77BB-4180-8EFA-956E798F3FAB}"/>
                </a:ext>
              </a:extLst>
            </p:cNvPr>
            <p:cNvSpPr/>
            <p:nvPr/>
          </p:nvSpPr>
          <p:spPr>
            <a:xfrm>
              <a:off x="267629" y="2472887"/>
              <a:ext cx="3016762" cy="1036181"/>
            </a:xfrm>
            <a:prstGeom prst="rect">
              <a:avLst/>
            </a:prstGeom>
          </p:spPr>
          <p:txBody>
            <a:bodyPr wrap="square">
              <a:spAutoFit/>
            </a:bodyPr>
            <a:lstStyle/>
            <a:p>
              <a:pPr marL="132160" indent="-132160">
                <a:spcAft>
                  <a:spcPts val="300"/>
                </a:spcAft>
                <a:buFont typeface="Arial" panose="020B0604020202020204" pitchFamily="34" charset="0"/>
                <a:buChar char="•"/>
              </a:pPr>
              <a:r>
                <a:rPr lang="en-GB" sz="1050" dirty="0"/>
                <a:t>Capacity : 15,000 m3 (underground) + 15,000 m3 (above ground)</a:t>
              </a:r>
            </a:p>
            <a:p>
              <a:pPr marL="132160" indent="-132160">
                <a:buFont typeface="Arial" panose="020B0604020202020204" pitchFamily="34" charset="0"/>
                <a:buChar char="•"/>
              </a:pPr>
              <a:r>
                <a:rPr lang="en-GB" sz="1050" dirty="0"/>
                <a:t>Budget: 6,000,000 €</a:t>
              </a:r>
            </a:p>
          </p:txBody>
        </p:sp>
        <p:sp>
          <p:nvSpPr>
            <p:cNvPr id="6" name="CuadroTexto 5">
              <a:extLst>
                <a:ext uri="{FF2B5EF4-FFF2-40B4-BE49-F238E27FC236}">
                  <a16:creationId xmlns:a16="http://schemas.microsoft.com/office/drawing/2014/main" id="{9B34F51B-381A-4B7A-89DF-41BF5A64ECB5}"/>
                </a:ext>
              </a:extLst>
            </p:cNvPr>
            <p:cNvSpPr txBox="1"/>
            <p:nvPr/>
          </p:nvSpPr>
          <p:spPr>
            <a:xfrm>
              <a:off x="694663" y="866606"/>
              <a:ext cx="2243681" cy="492443"/>
            </a:xfrm>
            <a:prstGeom prst="rect">
              <a:avLst/>
            </a:prstGeom>
            <a:noFill/>
          </p:spPr>
          <p:txBody>
            <a:bodyPr wrap="square" rtlCol="0">
              <a:spAutoFit/>
            </a:bodyPr>
            <a:lstStyle/>
            <a:p>
              <a:pPr algn="ctr"/>
              <a:r>
                <a:rPr lang="en-GB" dirty="0"/>
                <a:t>Via Parque</a:t>
              </a:r>
            </a:p>
          </p:txBody>
        </p:sp>
        <p:pic>
          <p:nvPicPr>
            <p:cNvPr id="22" name="Picture 2">
              <a:extLst>
                <a:ext uri="{FF2B5EF4-FFF2-40B4-BE49-F238E27FC236}">
                  <a16:creationId xmlns:a16="http://schemas.microsoft.com/office/drawing/2014/main" id="{7D28FB63-3DB5-45DE-973D-693F1A2A7116}"/>
                </a:ext>
              </a:extLst>
            </p:cNvPr>
            <p:cNvPicPr>
              <a:picLocks noChangeAspect="1" noChangeArrowheads="1"/>
            </p:cNvPicPr>
            <p:nvPr/>
          </p:nvPicPr>
          <p:blipFill rotWithShape="1">
            <a:blip r:embed="rId5" cstate="print"/>
            <a:srcRect l="19586" t="17418" r="21655" b="19415"/>
            <a:stretch/>
          </p:blipFill>
          <p:spPr bwMode="auto">
            <a:xfrm>
              <a:off x="1408265" y="1304321"/>
              <a:ext cx="1831741" cy="1107094"/>
            </a:xfrm>
            <a:prstGeom prst="rect">
              <a:avLst/>
            </a:prstGeom>
            <a:noFill/>
            <a:ln w="9525">
              <a:noFill/>
              <a:miter lim="800000"/>
              <a:headEnd/>
              <a:tailEnd/>
            </a:ln>
          </p:spPr>
        </p:pic>
        <p:pic>
          <p:nvPicPr>
            <p:cNvPr id="23" name="Imagen 22">
              <a:extLst>
                <a:ext uri="{FF2B5EF4-FFF2-40B4-BE49-F238E27FC236}">
                  <a16:creationId xmlns:a16="http://schemas.microsoft.com/office/drawing/2014/main" id="{62A4FA20-76BC-44A2-B709-45EC5D811197}"/>
                </a:ext>
              </a:extLst>
            </p:cNvPr>
            <p:cNvPicPr>
              <a:picLocks noChangeAspect="1"/>
            </p:cNvPicPr>
            <p:nvPr/>
          </p:nvPicPr>
          <p:blipFill rotWithShape="1">
            <a:blip r:embed="rId6"/>
            <a:srcRect l="11754" r="24680"/>
            <a:stretch/>
          </p:blipFill>
          <p:spPr>
            <a:xfrm>
              <a:off x="375050" y="1365793"/>
              <a:ext cx="962178" cy="901692"/>
            </a:xfrm>
            <a:prstGeom prst="rect">
              <a:avLst/>
            </a:prstGeom>
          </p:spPr>
        </p:pic>
      </p:grpSp>
      <p:grpSp>
        <p:nvGrpSpPr>
          <p:cNvPr id="29" name="Grupo 28">
            <a:extLst>
              <a:ext uri="{FF2B5EF4-FFF2-40B4-BE49-F238E27FC236}">
                <a16:creationId xmlns:a16="http://schemas.microsoft.com/office/drawing/2014/main" id="{F53B861C-76F9-490E-ADEE-F3FBFD4382B4}"/>
              </a:ext>
            </a:extLst>
          </p:cNvPr>
          <p:cNvGrpSpPr/>
          <p:nvPr/>
        </p:nvGrpSpPr>
        <p:grpSpPr>
          <a:xfrm>
            <a:off x="422591" y="2571750"/>
            <a:ext cx="2565234" cy="2439329"/>
            <a:chOff x="563454" y="3429000"/>
            <a:chExt cx="3420312" cy="3252438"/>
          </a:xfrm>
        </p:grpSpPr>
        <p:sp>
          <p:nvSpPr>
            <p:cNvPr id="13" name="Elipse 12">
              <a:extLst>
                <a:ext uri="{FF2B5EF4-FFF2-40B4-BE49-F238E27FC236}">
                  <a16:creationId xmlns:a16="http://schemas.microsoft.com/office/drawing/2014/main" id="{CF86D60C-7E1A-46F9-AE09-649874C04458}"/>
                </a:ext>
              </a:extLst>
            </p:cNvPr>
            <p:cNvSpPr/>
            <p:nvPr/>
          </p:nvSpPr>
          <p:spPr>
            <a:xfrm>
              <a:off x="3600430" y="3429000"/>
              <a:ext cx="383336" cy="34553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sz="965"/>
            </a:p>
          </p:txBody>
        </p:sp>
        <p:sp>
          <p:nvSpPr>
            <p:cNvPr id="24" name="Bocadillo: rectángulo 23">
              <a:extLst>
                <a:ext uri="{FF2B5EF4-FFF2-40B4-BE49-F238E27FC236}">
                  <a16:creationId xmlns:a16="http://schemas.microsoft.com/office/drawing/2014/main" id="{2C0AACC1-766B-46FF-BB70-E6C8F63C0B63}"/>
                </a:ext>
              </a:extLst>
            </p:cNvPr>
            <p:cNvSpPr/>
            <p:nvPr/>
          </p:nvSpPr>
          <p:spPr>
            <a:xfrm>
              <a:off x="563454" y="3681529"/>
              <a:ext cx="2425114" cy="2999909"/>
            </a:xfrm>
            <a:prstGeom prst="wedgeRectCallout">
              <a:avLst>
                <a:gd name="adj1" fmla="val 76104"/>
                <a:gd name="adj2" fmla="val -48619"/>
              </a:avLst>
            </a:prstGeom>
            <a:solidFill>
              <a:schemeClr val="bg1"/>
            </a:solidFill>
            <a:ln w="3175">
              <a:solidFill>
                <a:schemeClr val="tx1"/>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27" name="CuadroTexto 26">
              <a:extLst>
                <a:ext uri="{FF2B5EF4-FFF2-40B4-BE49-F238E27FC236}">
                  <a16:creationId xmlns:a16="http://schemas.microsoft.com/office/drawing/2014/main" id="{6C616213-FADD-4056-9A20-EABEE3553D96}"/>
                </a:ext>
              </a:extLst>
            </p:cNvPr>
            <p:cNvSpPr txBox="1"/>
            <p:nvPr/>
          </p:nvSpPr>
          <p:spPr>
            <a:xfrm>
              <a:off x="654169" y="3689225"/>
              <a:ext cx="2243682" cy="492443"/>
            </a:xfrm>
            <a:prstGeom prst="rect">
              <a:avLst/>
            </a:prstGeom>
            <a:noFill/>
          </p:spPr>
          <p:txBody>
            <a:bodyPr wrap="square" rtlCol="0">
              <a:spAutoFit/>
            </a:bodyPr>
            <a:lstStyle/>
            <a:p>
              <a:pPr algn="ctr"/>
              <a:r>
                <a:rPr lang="en-GB" dirty="0"/>
                <a:t>PAU-1</a:t>
              </a:r>
            </a:p>
          </p:txBody>
        </p:sp>
        <p:pic>
          <p:nvPicPr>
            <p:cNvPr id="28" name="Imagen 27">
              <a:extLst>
                <a:ext uri="{FF2B5EF4-FFF2-40B4-BE49-F238E27FC236}">
                  <a16:creationId xmlns:a16="http://schemas.microsoft.com/office/drawing/2014/main" id="{4B949179-3E54-4B2A-A5DC-A7D221A42FC3}"/>
                </a:ext>
              </a:extLst>
            </p:cNvPr>
            <p:cNvPicPr>
              <a:picLocks noChangeAspect="1"/>
            </p:cNvPicPr>
            <p:nvPr/>
          </p:nvPicPr>
          <p:blipFill rotWithShape="1">
            <a:blip r:embed="rId7"/>
            <a:srcRect l="29513" t="12690" r="31681" b="34601"/>
            <a:stretch/>
          </p:blipFill>
          <p:spPr>
            <a:xfrm>
              <a:off x="822193" y="4158858"/>
              <a:ext cx="1958582" cy="1333350"/>
            </a:xfrm>
            <a:prstGeom prst="rect">
              <a:avLst/>
            </a:prstGeom>
          </p:spPr>
        </p:pic>
        <p:sp>
          <p:nvSpPr>
            <p:cNvPr id="26" name="Rectángulo 25">
              <a:extLst>
                <a:ext uri="{FF2B5EF4-FFF2-40B4-BE49-F238E27FC236}">
                  <a16:creationId xmlns:a16="http://schemas.microsoft.com/office/drawing/2014/main" id="{A8C84307-A838-48C7-A095-C552C9B96662}"/>
                </a:ext>
              </a:extLst>
            </p:cNvPr>
            <p:cNvSpPr/>
            <p:nvPr/>
          </p:nvSpPr>
          <p:spPr>
            <a:xfrm>
              <a:off x="588927" y="5584121"/>
              <a:ext cx="2425114" cy="1036181"/>
            </a:xfrm>
            <a:prstGeom prst="rect">
              <a:avLst/>
            </a:prstGeom>
          </p:spPr>
          <p:txBody>
            <a:bodyPr wrap="square">
              <a:spAutoFit/>
            </a:bodyPr>
            <a:lstStyle/>
            <a:p>
              <a:pPr marL="132160" indent="-132160">
                <a:spcAft>
                  <a:spcPts val="300"/>
                </a:spcAft>
                <a:buFont typeface="Arial" panose="020B0604020202020204" pitchFamily="34" charset="0"/>
                <a:buChar char="•"/>
              </a:pPr>
              <a:r>
                <a:rPr lang="en-GB" sz="1050" dirty="0"/>
                <a:t>Capacity 10,000 m3 (underground) + 10,000 m3 (above ground)</a:t>
              </a:r>
            </a:p>
            <a:p>
              <a:pPr marL="132160" indent="-132160">
                <a:buFont typeface="Arial" panose="020B0604020202020204" pitchFamily="34" charset="0"/>
                <a:buChar char="•"/>
              </a:pPr>
              <a:r>
                <a:rPr lang="en-GB" sz="1050" dirty="0"/>
                <a:t>Budget: 4,500,000€</a:t>
              </a:r>
            </a:p>
          </p:txBody>
        </p:sp>
      </p:grpSp>
      <p:pic>
        <p:nvPicPr>
          <p:cNvPr id="35" name="Imagen 34">
            <a:extLst>
              <a:ext uri="{FF2B5EF4-FFF2-40B4-BE49-F238E27FC236}">
                <a16:creationId xmlns:a16="http://schemas.microsoft.com/office/drawing/2014/main" id="{8C8E9849-0B6E-48D6-96D4-606517F42359}"/>
              </a:ext>
            </a:extLst>
          </p:cNvPr>
          <p:cNvPicPr>
            <a:picLocks noChangeAspect="1"/>
          </p:cNvPicPr>
          <p:nvPr/>
        </p:nvPicPr>
        <p:blipFill>
          <a:blip r:embed="rId8"/>
          <a:stretch>
            <a:fillRect/>
          </a:stretch>
        </p:blipFill>
        <p:spPr>
          <a:xfrm>
            <a:off x="7668344" y="54182"/>
            <a:ext cx="1438438" cy="214236"/>
          </a:xfrm>
          <a:prstGeom prst="rect">
            <a:avLst/>
          </a:prstGeom>
        </p:spPr>
      </p:pic>
    </p:spTree>
    <p:extLst>
      <p:ext uri="{BB962C8B-B14F-4D97-AF65-F5344CB8AC3E}">
        <p14:creationId xmlns:p14="http://schemas.microsoft.com/office/powerpoint/2010/main" val="33445964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Marcador de texto 2">
            <a:extLst>
              <a:ext uri="{FF2B5EF4-FFF2-40B4-BE49-F238E27FC236}">
                <a16:creationId xmlns:a16="http://schemas.microsoft.com/office/drawing/2014/main" id="{A37FF095-7414-4B31-AC34-10AD6E72803E}"/>
              </a:ext>
            </a:extLst>
          </p:cNvPr>
          <p:cNvSpPr txBox="1">
            <a:spLocks/>
          </p:cNvSpPr>
          <p:nvPr/>
        </p:nvSpPr>
        <p:spPr>
          <a:xfrm>
            <a:off x="350094" y="85385"/>
            <a:ext cx="7921228" cy="338554"/>
          </a:xfrm>
          <a:prstGeom prst="rect">
            <a:avLst/>
          </a:prstGeom>
          <a:noFill/>
        </p:spPr>
        <p:txBody>
          <a:bodyPr wrap="square" rtlCol="0">
            <a:spAutoFit/>
          </a:bodyPr>
          <a:lstStyle>
            <a:defPPr>
              <a:defRPr lang="fr-FR"/>
            </a:defPPr>
            <a:lvl1pPr>
              <a:defRPr b="1">
                <a:solidFill>
                  <a:schemeClr val="bg1">
                    <a:lumMod val="85000"/>
                  </a:schemeClr>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00B050"/>
                </a:solidFill>
              </a:rPr>
              <a:t>ADAPTATION STRATEGY: FLOODABLE PARKS</a:t>
            </a:r>
          </a:p>
        </p:txBody>
      </p:sp>
      <p:pic>
        <p:nvPicPr>
          <p:cNvPr id="10" name="Imagen 9">
            <a:extLst>
              <a:ext uri="{FF2B5EF4-FFF2-40B4-BE49-F238E27FC236}">
                <a16:creationId xmlns:a16="http://schemas.microsoft.com/office/drawing/2014/main" id="{AB5B05FD-5699-4995-B9B1-DF3A9C8B8043}"/>
              </a:ext>
            </a:extLst>
          </p:cNvPr>
          <p:cNvPicPr>
            <a:picLocks noChangeAspect="1"/>
          </p:cNvPicPr>
          <p:nvPr/>
        </p:nvPicPr>
        <p:blipFill rotWithShape="1">
          <a:blip r:embed="rId3"/>
          <a:srcRect l="20039" t="14372" r="21892" b="12735"/>
          <a:stretch/>
        </p:blipFill>
        <p:spPr>
          <a:xfrm>
            <a:off x="2395426" y="970156"/>
            <a:ext cx="5243159" cy="3900383"/>
          </a:xfrm>
          <a:prstGeom prst="rect">
            <a:avLst/>
          </a:prstGeom>
          <a:ln>
            <a:noFill/>
          </a:ln>
          <a:effectLst>
            <a:outerShdw blurRad="292100" dist="139700" dir="2700000" algn="tl" rotWithShape="0">
              <a:srgbClr val="333333">
                <a:alpha val="65000"/>
              </a:srgbClr>
            </a:outerShdw>
          </a:effectLst>
        </p:spPr>
      </p:pic>
      <p:grpSp>
        <p:nvGrpSpPr>
          <p:cNvPr id="25" name="Grupo 24">
            <a:extLst>
              <a:ext uri="{FF2B5EF4-FFF2-40B4-BE49-F238E27FC236}">
                <a16:creationId xmlns:a16="http://schemas.microsoft.com/office/drawing/2014/main" id="{900B0543-4A4D-4D3A-875D-05B68DA7208E}"/>
              </a:ext>
            </a:extLst>
          </p:cNvPr>
          <p:cNvGrpSpPr/>
          <p:nvPr/>
        </p:nvGrpSpPr>
        <p:grpSpPr>
          <a:xfrm>
            <a:off x="4140048" y="1940313"/>
            <a:ext cx="4841589" cy="2330168"/>
            <a:chOff x="5520063" y="2587083"/>
            <a:chExt cx="6455452" cy="3106890"/>
          </a:xfrm>
        </p:grpSpPr>
        <p:sp>
          <p:nvSpPr>
            <p:cNvPr id="14" name="Elipse 13">
              <a:extLst>
                <a:ext uri="{FF2B5EF4-FFF2-40B4-BE49-F238E27FC236}">
                  <a16:creationId xmlns:a16="http://schemas.microsoft.com/office/drawing/2014/main" id="{33C8C452-3C5C-48E1-8C18-B64535B4487A}"/>
                </a:ext>
              </a:extLst>
            </p:cNvPr>
            <p:cNvSpPr/>
            <p:nvPr/>
          </p:nvSpPr>
          <p:spPr>
            <a:xfrm rot="20738258">
              <a:off x="5520063" y="5339009"/>
              <a:ext cx="332628" cy="31869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sz="965"/>
            </a:p>
          </p:txBody>
        </p:sp>
        <p:sp>
          <p:nvSpPr>
            <p:cNvPr id="2" name="Bocadillo: rectángulo 1">
              <a:extLst>
                <a:ext uri="{FF2B5EF4-FFF2-40B4-BE49-F238E27FC236}">
                  <a16:creationId xmlns:a16="http://schemas.microsoft.com/office/drawing/2014/main" id="{667648B3-1F56-4F3F-A3EB-5F150A83420E}"/>
                </a:ext>
              </a:extLst>
            </p:cNvPr>
            <p:cNvSpPr/>
            <p:nvPr/>
          </p:nvSpPr>
          <p:spPr>
            <a:xfrm>
              <a:off x="9322420" y="2587083"/>
              <a:ext cx="2601951" cy="3106890"/>
            </a:xfrm>
            <a:prstGeom prst="wedgeRectCallout">
              <a:avLst>
                <a:gd name="adj1" fmla="val -182296"/>
                <a:gd name="adj2" fmla="val 42438"/>
              </a:avLst>
            </a:prstGeom>
            <a:solidFill>
              <a:schemeClr val="bg1"/>
            </a:solidFill>
            <a:ln w="3175">
              <a:solidFill>
                <a:schemeClr val="tx1"/>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pic>
          <p:nvPicPr>
            <p:cNvPr id="15" name="Picture 2">
              <a:extLst>
                <a:ext uri="{FF2B5EF4-FFF2-40B4-BE49-F238E27FC236}">
                  <a16:creationId xmlns:a16="http://schemas.microsoft.com/office/drawing/2014/main" id="{11CC0716-CF8F-4ABA-B3BE-16240F5E0C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7843" y="3112887"/>
              <a:ext cx="2271734" cy="156181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002DE1E-A226-4A2E-8328-059C29CEA3D4}"/>
                </a:ext>
              </a:extLst>
            </p:cNvPr>
            <p:cNvSpPr txBox="1"/>
            <p:nvPr/>
          </p:nvSpPr>
          <p:spPr>
            <a:xfrm>
              <a:off x="9427212" y="4784905"/>
              <a:ext cx="2392365" cy="854935"/>
            </a:xfrm>
            <a:prstGeom prst="rect">
              <a:avLst/>
            </a:prstGeom>
            <a:noFill/>
          </p:spPr>
          <p:txBody>
            <a:bodyPr wrap="square" rtlCol="0">
              <a:spAutoFit/>
            </a:bodyPr>
            <a:lstStyle/>
            <a:p>
              <a:pPr marL="214313" indent="-214313">
                <a:spcAft>
                  <a:spcPts val="450"/>
                </a:spcAft>
                <a:buFont typeface="Arial" panose="020B0604020202020204" pitchFamily="34" charset="0"/>
                <a:buChar char="•"/>
              </a:pPr>
              <a:r>
                <a:rPr lang="en-US" sz="1050" dirty="0" err="1"/>
                <a:t>Capacidad</a:t>
              </a:r>
              <a:r>
                <a:rPr lang="en-US" sz="1050" dirty="0"/>
                <a:t>: 20.000 m3 (</a:t>
              </a:r>
              <a:r>
                <a:rPr lang="en-US" sz="1050" dirty="0" err="1"/>
                <a:t>superficie</a:t>
              </a:r>
              <a:r>
                <a:rPr lang="en-US" sz="1050" dirty="0"/>
                <a:t>)</a:t>
              </a:r>
            </a:p>
            <a:p>
              <a:pPr marL="214313" indent="-214313">
                <a:buFont typeface="Arial" panose="020B0604020202020204" pitchFamily="34" charset="0"/>
                <a:buChar char="•"/>
              </a:pPr>
              <a:r>
                <a:rPr lang="en-GB" sz="1050" dirty="0" err="1"/>
                <a:t>Ppto</a:t>
              </a:r>
              <a:r>
                <a:rPr lang="en-GB" sz="1050" dirty="0"/>
                <a:t>.: 1.500.000 €. </a:t>
              </a:r>
            </a:p>
          </p:txBody>
        </p:sp>
        <p:sp>
          <p:nvSpPr>
            <p:cNvPr id="21" name="CuadroTexto 20">
              <a:extLst>
                <a:ext uri="{FF2B5EF4-FFF2-40B4-BE49-F238E27FC236}">
                  <a16:creationId xmlns:a16="http://schemas.microsoft.com/office/drawing/2014/main" id="{AA6B8C5E-745C-4A71-ACFA-37DFA5C6E507}"/>
                </a:ext>
              </a:extLst>
            </p:cNvPr>
            <p:cNvSpPr txBox="1"/>
            <p:nvPr/>
          </p:nvSpPr>
          <p:spPr>
            <a:xfrm>
              <a:off x="9271275" y="2587362"/>
              <a:ext cx="2704240" cy="492443"/>
            </a:xfrm>
            <a:prstGeom prst="rect">
              <a:avLst/>
            </a:prstGeom>
            <a:noFill/>
          </p:spPr>
          <p:txBody>
            <a:bodyPr wrap="square" rtlCol="0">
              <a:spAutoFit/>
            </a:bodyPr>
            <a:lstStyle/>
            <a:p>
              <a:pPr algn="ctr"/>
              <a:r>
                <a:rPr lang="en-GB" dirty="0"/>
                <a:t>Avenida de Elche</a:t>
              </a:r>
            </a:p>
          </p:txBody>
        </p:sp>
      </p:grpSp>
      <p:grpSp>
        <p:nvGrpSpPr>
          <p:cNvPr id="30" name="Grupo 29">
            <a:extLst>
              <a:ext uri="{FF2B5EF4-FFF2-40B4-BE49-F238E27FC236}">
                <a16:creationId xmlns:a16="http://schemas.microsoft.com/office/drawing/2014/main" id="{00CFDF0A-F9BC-43E1-B4C5-76429F141560}"/>
              </a:ext>
            </a:extLst>
          </p:cNvPr>
          <p:cNvGrpSpPr/>
          <p:nvPr/>
        </p:nvGrpSpPr>
        <p:grpSpPr>
          <a:xfrm>
            <a:off x="244252" y="494349"/>
            <a:ext cx="4021139" cy="2042934"/>
            <a:chOff x="257908" y="866606"/>
            <a:chExt cx="5361520" cy="2642462"/>
          </a:xfrm>
        </p:grpSpPr>
        <p:sp>
          <p:nvSpPr>
            <p:cNvPr id="11" name="Elipse 10">
              <a:extLst>
                <a:ext uri="{FF2B5EF4-FFF2-40B4-BE49-F238E27FC236}">
                  <a16:creationId xmlns:a16="http://schemas.microsoft.com/office/drawing/2014/main" id="{B9123A10-D6DE-466D-A703-2CEA9D77B1E4}"/>
                </a:ext>
              </a:extLst>
            </p:cNvPr>
            <p:cNvSpPr/>
            <p:nvPr/>
          </p:nvSpPr>
          <p:spPr>
            <a:xfrm>
              <a:off x="5228305" y="1816639"/>
              <a:ext cx="391123" cy="37954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sz="965"/>
            </a:p>
          </p:txBody>
        </p:sp>
        <p:sp>
          <p:nvSpPr>
            <p:cNvPr id="17" name="Bocadillo: rectángulo 16">
              <a:extLst>
                <a:ext uri="{FF2B5EF4-FFF2-40B4-BE49-F238E27FC236}">
                  <a16:creationId xmlns:a16="http://schemas.microsoft.com/office/drawing/2014/main" id="{126ACFB5-81EE-47BB-B7BD-98F7521D5554}"/>
                </a:ext>
              </a:extLst>
            </p:cNvPr>
            <p:cNvSpPr/>
            <p:nvPr/>
          </p:nvSpPr>
          <p:spPr>
            <a:xfrm>
              <a:off x="257908" y="895815"/>
              <a:ext cx="3117194" cy="2613253"/>
            </a:xfrm>
            <a:prstGeom prst="wedgeRectCallout">
              <a:avLst>
                <a:gd name="adj1" fmla="val 107684"/>
                <a:gd name="adj2" fmla="val -7424"/>
              </a:avLst>
            </a:prstGeom>
            <a:solidFill>
              <a:schemeClr val="bg1"/>
            </a:solidFill>
            <a:ln w="3175">
              <a:solidFill>
                <a:schemeClr val="tx1"/>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18" name="Rectángulo 17">
              <a:extLst>
                <a:ext uri="{FF2B5EF4-FFF2-40B4-BE49-F238E27FC236}">
                  <a16:creationId xmlns:a16="http://schemas.microsoft.com/office/drawing/2014/main" id="{AD7BDC99-77BB-4180-8EFA-956E798F3FAB}"/>
                </a:ext>
              </a:extLst>
            </p:cNvPr>
            <p:cNvSpPr/>
            <p:nvPr/>
          </p:nvSpPr>
          <p:spPr>
            <a:xfrm>
              <a:off x="267629" y="2472887"/>
              <a:ext cx="3016762" cy="1005198"/>
            </a:xfrm>
            <a:prstGeom prst="rect">
              <a:avLst/>
            </a:prstGeom>
          </p:spPr>
          <p:txBody>
            <a:bodyPr wrap="square">
              <a:spAutoFit/>
            </a:bodyPr>
            <a:lstStyle/>
            <a:p>
              <a:pPr marL="132160" indent="-132160">
                <a:spcAft>
                  <a:spcPts val="300"/>
                </a:spcAft>
                <a:buFont typeface="Arial" panose="020B0604020202020204" pitchFamily="34" charset="0"/>
                <a:buChar char="•"/>
              </a:pPr>
              <a:r>
                <a:rPr lang="en-GB" sz="1050" dirty="0" err="1"/>
                <a:t>Capacidad</a:t>
              </a:r>
              <a:r>
                <a:rPr lang="en-GB" sz="1050" dirty="0"/>
                <a:t> : 15.000 m3 (</a:t>
              </a:r>
              <a:r>
                <a:rPr lang="en-GB" sz="1050" dirty="0" err="1"/>
                <a:t>enterrados</a:t>
              </a:r>
              <a:r>
                <a:rPr lang="en-GB" sz="1050" dirty="0"/>
                <a:t>) + 15.000 m3 (</a:t>
              </a:r>
              <a:r>
                <a:rPr lang="en-GB" sz="1050" dirty="0" err="1"/>
                <a:t>superficie</a:t>
              </a:r>
              <a:r>
                <a:rPr lang="en-GB" sz="1050" dirty="0"/>
                <a:t>)</a:t>
              </a:r>
            </a:p>
            <a:p>
              <a:pPr marL="132160" indent="-132160">
                <a:buFont typeface="Arial" panose="020B0604020202020204" pitchFamily="34" charset="0"/>
                <a:buChar char="•"/>
              </a:pPr>
              <a:r>
                <a:rPr lang="en-GB" sz="1050" dirty="0" err="1"/>
                <a:t>Ppto</a:t>
              </a:r>
              <a:r>
                <a:rPr lang="en-GB" sz="1050" dirty="0"/>
                <a:t>.: 6.000.000 €</a:t>
              </a:r>
            </a:p>
          </p:txBody>
        </p:sp>
        <p:sp>
          <p:nvSpPr>
            <p:cNvPr id="6" name="CuadroTexto 5">
              <a:extLst>
                <a:ext uri="{FF2B5EF4-FFF2-40B4-BE49-F238E27FC236}">
                  <a16:creationId xmlns:a16="http://schemas.microsoft.com/office/drawing/2014/main" id="{9B34F51B-381A-4B7A-89DF-41BF5A64ECB5}"/>
                </a:ext>
              </a:extLst>
            </p:cNvPr>
            <p:cNvSpPr txBox="1"/>
            <p:nvPr/>
          </p:nvSpPr>
          <p:spPr>
            <a:xfrm>
              <a:off x="694663" y="866606"/>
              <a:ext cx="2243681" cy="492443"/>
            </a:xfrm>
            <a:prstGeom prst="rect">
              <a:avLst/>
            </a:prstGeom>
            <a:noFill/>
          </p:spPr>
          <p:txBody>
            <a:bodyPr wrap="square" rtlCol="0">
              <a:spAutoFit/>
            </a:bodyPr>
            <a:lstStyle/>
            <a:p>
              <a:pPr algn="ctr"/>
              <a:r>
                <a:rPr lang="en-GB" dirty="0"/>
                <a:t>Via Parque</a:t>
              </a:r>
            </a:p>
          </p:txBody>
        </p:sp>
        <p:pic>
          <p:nvPicPr>
            <p:cNvPr id="22" name="Picture 2">
              <a:extLst>
                <a:ext uri="{FF2B5EF4-FFF2-40B4-BE49-F238E27FC236}">
                  <a16:creationId xmlns:a16="http://schemas.microsoft.com/office/drawing/2014/main" id="{7D28FB63-3DB5-45DE-973D-693F1A2A7116}"/>
                </a:ext>
              </a:extLst>
            </p:cNvPr>
            <p:cNvPicPr>
              <a:picLocks noChangeAspect="1" noChangeArrowheads="1"/>
            </p:cNvPicPr>
            <p:nvPr/>
          </p:nvPicPr>
          <p:blipFill rotWithShape="1">
            <a:blip r:embed="rId5" cstate="print"/>
            <a:srcRect l="19586" t="17418" r="21655" b="19415"/>
            <a:stretch/>
          </p:blipFill>
          <p:spPr bwMode="auto">
            <a:xfrm>
              <a:off x="1408265" y="1304321"/>
              <a:ext cx="1831741" cy="1107094"/>
            </a:xfrm>
            <a:prstGeom prst="rect">
              <a:avLst/>
            </a:prstGeom>
            <a:noFill/>
            <a:ln w="9525">
              <a:noFill/>
              <a:miter lim="800000"/>
              <a:headEnd/>
              <a:tailEnd/>
            </a:ln>
          </p:spPr>
        </p:pic>
        <p:pic>
          <p:nvPicPr>
            <p:cNvPr id="23" name="Imagen 22">
              <a:extLst>
                <a:ext uri="{FF2B5EF4-FFF2-40B4-BE49-F238E27FC236}">
                  <a16:creationId xmlns:a16="http://schemas.microsoft.com/office/drawing/2014/main" id="{62A4FA20-76BC-44A2-B709-45EC5D811197}"/>
                </a:ext>
              </a:extLst>
            </p:cNvPr>
            <p:cNvPicPr>
              <a:picLocks noChangeAspect="1"/>
            </p:cNvPicPr>
            <p:nvPr/>
          </p:nvPicPr>
          <p:blipFill rotWithShape="1">
            <a:blip r:embed="rId6"/>
            <a:srcRect l="11754" r="24680"/>
            <a:stretch/>
          </p:blipFill>
          <p:spPr>
            <a:xfrm>
              <a:off x="375050" y="1365793"/>
              <a:ext cx="962178" cy="901692"/>
            </a:xfrm>
            <a:prstGeom prst="rect">
              <a:avLst/>
            </a:prstGeom>
          </p:spPr>
        </p:pic>
      </p:grpSp>
      <p:grpSp>
        <p:nvGrpSpPr>
          <p:cNvPr id="29" name="Grupo 28">
            <a:extLst>
              <a:ext uri="{FF2B5EF4-FFF2-40B4-BE49-F238E27FC236}">
                <a16:creationId xmlns:a16="http://schemas.microsoft.com/office/drawing/2014/main" id="{F53B861C-76F9-490E-ADEE-F3FBFD4382B4}"/>
              </a:ext>
            </a:extLst>
          </p:cNvPr>
          <p:cNvGrpSpPr/>
          <p:nvPr/>
        </p:nvGrpSpPr>
        <p:grpSpPr>
          <a:xfrm>
            <a:off x="422591" y="2571750"/>
            <a:ext cx="2565234" cy="2439329"/>
            <a:chOff x="563454" y="3429000"/>
            <a:chExt cx="3420312" cy="3252438"/>
          </a:xfrm>
        </p:grpSpPr>
        <p:sp>
          <p:nvSpPr>
            <p:cNvPr id="13" name="Elipse 12">
              <a:extLst>
                <a:ext uri="{FF2B5EF4-FFF2-40B4-BE49-F238E27FC236}">
                  <a16:creationId xmlns:a16="http://schemas.microsoft.com/office/drawing/2014/main" id="{CF86D60C-7E1A-46F9-AE09-649874C04458}"/>
                </a:ext>
              </a:extLst>
            </p:cNvPr>
            <p:cNvSpPr/>
            <p:nvPr/>
          </p:nvSpPr>
          <p:spPr>
            <a:xfrm>
              <a:off x="3600430" y="3429000"/>
              <a:ext cx="383336" cy="34553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sz="965"/>
            </a:p>
          </p:txBody>
        </p:sp>
        <p:sp>
          <p:nvSpPr>
            <p:cNvPr id="24" name="Bocadillo: rectángulo 23">
              <a:extLst>
                <a:ext uri="{FF2B5EF4-FFF2-40B4-BE49-F238E27FC236}">
                  <a16:creationId xmlns:a16="http://schemas.microsoft.com/office/drawing/2014/main" id="{2C0AACC1-766B-46FF-BB70-E6C8F63C0B63}"/>
                </a:ext>
              </a:extLst>
            </p:cNvPr>
            <p:cNvSpPr/>
            <p:nvPr/>
          </p:nvSpPr>
          <p:spPr>
            <a:xfrm>
              <a:off x="563454" y="3681529"/>
              <a:ext cx="2425114" cy="2999909"/>
            </a:xfrm>
            <a:prstGeom prst="wedgeRectCallout">
              <a:avLst>
                <a:gd name="adj1" fmla="val 76104"/>
                <a:gd name="adj2" fmla="val -48619"/>
              </a:avLst>
            </a:prstGeom>
            <a:solidFill>
              <a:schemeClr val="bg1"/>
            </a:solidFill>
            <a:ln w="3175">
              <a:solidFill>
                <a:schemeClr val="tx1"/>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
          <p:nvSpPr>
            <p:cNvPr id="27" name="CuadroTexto 26">
              <a:extLst>
                <a:ext uri="{FF2B5EF4-FFF2-40B4-BE49-F238E27FC236}">
                  <a16:creationId xmlns:a16="http://schemas.microsoft.com/office/drawing/2014/main" id="{6C616213-FADD-4056-9A20-EABEE3553D96}"/>
                </a:ext>
              </a:extLst>
            </p:cNvPr>
            <p:cNvSpPr txBox="1"/>
            <p:nvPr/>
          </p:nvSpPr>
          <p:spPr>
            <a:xfrm>
              <a:off x="654169" y="3689225"/>
              <a:ext cx="2243682" cy="492443"/>
            </a:xfrm>
            <a:prstGeom prst="rect">
              <a:avLst/>
            </a:prstGeom>
            <a:noFill/>
          </p:spPr>
          <p:txBody>
            <a:bodyPr wrap="square" rtlCol="0">
              <a:spAutoFit/>
            </a:bodyPr>
            <a:lstStyle/>
            <a:p>
              <a:pPr algn="ctr"/>
              <a:r>
                <a:rPr lang="en-GB" dirty="0"/>
                <a:t>PAU-1</a:t>
              </a:r>
            </a:p>
          </p:txBody>
        </p:sp>
        <p:pic>
          <p:nvPicPr>
            <p:cNvPr id="28" name="Imagen 27">
              <a:extLst>
                <a:ext uri="{FF2B5EF4-FFF2-40B4-BE49-F238E27FC236}">
                  <a16:creationId xmlns:a16="http://schemas.microsoft.com/office/drawing/2014/main" id="{4B949179-3E54-4B2A-A5DC-A7D221A42FC3}"/>
                </a:ext>
              </a:extLst>
            </p:cNvPr>
            <p:cNvPicPr>
              <a:picLocks noChangeAspect="1"/>
            </p:cNvPicPr>
            <p:nvPr/>
          </p:nvPicPr>
          <p:blipFill rotWithShape="1">
            <a:blip r:embed="rId7"/>
            <a:srcRect l="29513" t="12690" r="31681" b="34601"/>
            <a:stretch/>
          </p:blipFill>
          <p:spPr>
            <a:xfrm>
              <a:off x="822193" y="4158858"/>
              <a:ext cx="1958582" cy="1333350"/>
            </a:xfrm>
            <a:prstGeom prst="rect">
              <a:avLst/>
            </a:prstGeom>
          </p:spPr>
        </p:pic>
        <p:sp>
          <p:nvSpPr>
            <p:cNvPr id="26" name="Rectángulo 25">
              <a:extLst>
                <a:ext uri="{FF2B5EF4-FFF2-40B4-BE49-F238E27FC236}">
                  <a16:creationId xmlns:a16="http://schemas.microsoft.com/office/drawing/2014/main" id="{A8C84307-A838-48C7-A095-C552C9B96662}"/>
                </a:ext>
              </a:extLst>
            </p:cNvPr>
            <p:cNvSpPr/>
            <p:nvPr/>
          </p:nvSpPr>
          <p:spPr>
            <a:xfrm>
              <a:off x="588927" y="5584121"/>
              <a:ext cx="2425114" cy="1036181"/>
            </a:xfrm>
            <a:prstGeom prst="rect">
              <a:avLst/>
            </a:prstGeom>
          </p:spPr>
          <p:txBody>
            <a:bodyPr wrap="square">
              <a:spAutoFit/>
            </a:bodyPr>
            <a:lstStyle/>
            <a:p>
              <a:pPr marL="132160" indent="-132160">
                <a:spcAft>
                  <a:spcPts val="300"/>
                </a:spcAft>
                <a:buFont typeface="Arial" panose="020B0604020202020204" pitchFamily="34" charset="0"/>
                <a:buChar char="•"/>
              </a:pPr>
              <a:r>
                <a:rPr lang="en-GB" sz="1050" dirty="0" err="1"/>
                <a:t>Capacidad</a:t>
              </a:r>
              <a:r>
                <a:rPr lang="en-GB" sz="1050" dirty="0"/>
                <a:t> 10.000 m3 (</a:t>
              </a:r>
              <a:r>
                <a:rPr lang="en-GB" sz="1050" dirty="0" err="1"/>
                <a:t>enterrado</a:t>
              </a:r>
              <a:r>
                <a:rPr lang="en-GB" sz="1050" dirty="0"/>
                <a:t>) + 10.000 m3 (</a:t>
              </a:r>
              <a:r>
                <a:rPr lang="en-GB" sz="1050" dirty="0" err="1"/>
                <a:t>superficie</a:t>
              </a:r>
              <a:r>
                <a:rPr lang="en-GB" sz="1050" dirty="0"/>
                <a:t>)</a:t>
              </a:r>
            </a:p>
            <a:p>
              <a:pPr marL="132160" indent="-132160">
                <a:buFont typeface="Arial" panose="020B0604020202020204" pitchFamily="34" charset="0"/>
                <a:buChar char="•"/>
              </a:pPr>
              <a:r>
                <a:rPr lang="en-GB" sz="1050" dirty="0" err="1"/>
                <a:t>Ppto</a:t>
              </a:r>
              <a:r>
                <a:rPr lang="en-GB" sz="1050" dirty="0"/>
                <a:t>.: 4.500.000€</a:t>
              </a:r>
            </a:p>
          </p:txBody>
        </p:sp>
      </p:grpSp>
      <p:pic>
        <p:nvPicPr>
          <p:cNvPr id="35" name="Imagen 34">
            <a:extLst>
              <a:ext uri="{FF2B5EF4-FFF2-40B4-BE49-F238E27FC236}">
                <a16:creationId xmlns:a16="http://schemas.microsoft.com/office/drawing/2014/main" id="{8C8E9849-0B6E-48D6-96D4-606517F42359}"/>
              </a:ext>
            </a:extLst>
          </p:cNvPr>
          <p:cNvPicPr>
            <a:picLocks noChangeAspect="1"/>
          </p:cNvPicPr>
          <p:nvPr/>
        </p:nvPicPr>
        <p:blipFill>
          <a:blip r:embed="rId8"/>
          <a:stretch>
            <a:fillRect/>
          </a:stretch>
        </p:blipFill>
        <p:spPr>
          <a:xfrm>
            <a:off x="7668344" y="54182"/>
            <a:ext cx="1438438" cy="214236"/>
          </a:xfrm>
          <a:prstGeom prst="rect">
            <a:avLst/>
          </a:prstGeom>
        </p:spPr>
      </p:pic>
    </p:spTree>
    <p:extLst>
      <p:ext uri="{BB962C8B-B14F-4D97-AF65-F5344CB8AC3E}">
        <p14:creationId xmlns:p14="http://schemas.microsoft.com/office/powerpoint/2010/main" val="32738105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DBCDEB1-7FB4-4D37-981E-615D9C62B680}"/>
              </a:ext>
            </a:extLst>
          </p:cNvPr>
          <p:cNvSpPr txBox="1"/>
          <p:nvPr/>
        </p:nvSpPr>
        <p:spPr>
          <a:xfrm>
            <a:off x="235781" y="140978"/>
            <a:ext cx="7418198" cy="369332"/>
          </a:xfrm>
          <a:prstGeom prst="rect">
            <a:avLst/>
          </a:prstGeom>
          <a:noFill/>
        </p:spPr>
        <p:txBody>
          <a:bodyPr wrap="square" rtlCol="0">
            <a:spAutoFit/>
          </a:bodyPr>
          <a:lstStyle/>
          <a:p>
            <a:r>
              <a:rPr lang="es-ES" b="1" dirty="0" err="1">
                <a:solidFill>
                  <a:srgbClr val="00B050"/>
                </a:solidFill>
              </a:rPr>
              <a:t>How</a:t>
            </a:r>
            <a:r>
              <a:rPr lang="es-ES" b="1" dirty="0">
                <a:solidFill>
                  <a:srgbClr val="00B050"/>
                </a:solidFill>
              </a:rPr>
              <a:t> do </a:t>
            </a:r>
            <a:r>
              <a:rPr lang="es-ES" b="1" dirty="0" err="1">
                <a:solidFill>
                  <a:srgbClr val="00B050"/>
                </a:solidFill>
              </a:rPr>
              <a:t>we</a:t>
            </a:r>
            <a:r>
              <a:rPr lang="es-ES" b="1" dirty="0">
                <a:solidFill>
                  <a:srgbClr val="00B050"/>
                </a:solidFill>
              </a:rPr>
              <a:t> </a:t>
            </a:r>
            <a:r>
              <a:rPr lang="es-ES" b="1" dirty="0" err="1">
                <a:solidFill>
                  <a:srgbClr val="00B050"/>
                </a:solidFill>
              </a:rPr>
              <a:t>design</a:t>
            </a:r>
            <a:r>
              <a:rPr lang="es-ES" b="1" dirty="0">
                <a:solidFill>
                  <a:srgbClr val="00B050"/>
                </a:solidFill>
              </a:rPr>
              <a:t> </a:t>
            </a:r>
            <a:r>
              <a:rPr lang="es-ES" b="1" dirty="0" err="1">
                <a:solidFill>
                  <a:srgbClr val="00B050"/>
                </a:solidFill>
              </a:rPr>
              <a:t>the</a:t>
            </a:r>
            <a:r>
              <a:rPr lang="es-ES" b="1" dirty="0">
                <a:solidFill>
                  <a:srgbClr val="00B050"/>
                </a:solidFill>
              </a:rPr>
              <a:t> </a:t>
            </a:r>
            <a:r>
              <a:rPr lang="es-ES" b="1" dirty="0" err="1">
                <a:solidFill>
                  <a:srgbClr val="00B050"/>
                </a:solidFill>
              </a:rPr>
              <a:t>urban</a:t>
            </a:r>
            <a:r>
              <a:rPr lang="es-ES" b="1" dirty="0">
                <a:solidFill>
                  <a:srgbClr val="00B050"/>
                </a:solidFill>
              </a:rPr>
              <a:t> </a:t>
            </a:r>
            <a:r>
              <a:rPr lang="es-ES" b="1" dirty="0" err="1">
                <a:solidFill>
                  <a:srgbClr val="00B050"/>
                </a:solidFill>
              </a:rPr>
              <a:t>drainage</a:t>
            </a:r>
            <a:r>
              <a:rPr lang="es-ES" b="1" dirty="0">
                <a:solidFill>
                  <a:srgbClr val="00B050"/>
                </a:solidFill>
              </a:rPr>
              <a:t> </a:t>
            </a:r>
            <a:r>
              <a:rPr lang="es-ES" b="1" dirty="0" err="1">
                <a:solidFill>
                  <a:srgbClr val="00B050"/>
                </a:solidFill>
              </a:rPr>
              <a:t>infrastructures</a:t>
            </a:r>
            <a:r>
              <a:rPr lang="es-ES" b="1" dirty="0">
                <a:solidFill>
                  <a:srgbClr val="00B050"/>
                </a:solidFill>
              </a:rPr>
              <a:t>?</a:t>
            </a:r>
          </a:p>
        </p:txBody>
      </p:sp>
      <p:pic>
        <p:nvPicPr>
          <p:cNvPr id="8" name="Imagen 7" descr="0">
            <a:extLst>
              <a:ext uri="{FF2B5EF4-FFF2-40B4-BE49-F238E27FC236}">
                <a16:creationId xmlns:a16="http://schemas.microsoft.com/office/drawing/2014/main" id="{E644B37A-F76E-4A4B-BC52-3237982539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4" t="4692" r="7018"/>
          <a:stretch/>
        </p:blipFill>
        <p:spPr bwMode="auto">
          <a:xfrm>
            <a:off x="-5881" y="1609899"/>
            <a:ext cx="4483879" cy="350285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F8093FBD-8285-4088-B291-21A824ED4741}"/>
              </a:ext>
            </a:extLst>
          </p:cNvPr>
          <p:cNvSpPr txBox="1"/>
          <p:nvPr/>
        </p:nvSpPr>
        <p:spPr>
          <a:xfrm>
            <a:off x="169787" y="753673"/>
            <a:ext cx="8804426" cy="523220"/>
          </a:xfrm>
          <a:prstGeom prst="rect">
            <a:avLst/>
          </a:prstGeom>
          <a:noFill/>
        </p:spPr>
        <p:txBody>
          <a:bodyPr wrap="square" rtlCol="0">
            <a:spAutoFit/>
          </a:bodyPr>
          <a:lstStyle/>
          <a:p>
            <a:r>
              <a:rPr lang="es-ES" sz="1400" dirty="0" err="1"/>
              <a:t>The</a:t>
            </a:r>
            <a:r>
              <a:rPr lang="es-ES" sz="1400" dirty="0"/>
              <a:t> IDF curve: </a:t>
            </a:r>
            <a:r>
              <a:rPr lang="en-US" sz="1400" dirty="0"/>
              <a:t>mathematical relationship between the intensity of a precipitation, its duration and the frequency with which it is observed.</a:t>
            </a:r>
            <a:r>
              <a:rPr lang="es-ES" sz="1400" dirty="0"/>
              <a:t> </a:t>
            </a:r>
          </a:p>
        </p:txBody>
      </p:sp>
      <p:sp>
        <p:nvSpPr>
          <p:cNvPr id="10" name="CuadroTexto 9">
            <a:extLst>
              <a:ext uri="{FF2B5EF4-FFF2-40B4-BE49-F238E27FC236}">
                <a16:creationId xmlns:a16="http://schemas.microsoft.com/office/drawing/2014/main" id="{C6D47887-3BE6-4DCF-A682-61F89EDC5B4B}"/>
              </a:ext>
            </a:extLst>
          </p:cNvPr>
          <p:cNvSpPr txBox="1"/>
          <p:nvPr/>
        </p:nvSpPr>
        <p:spPr>
          <a:xfrm>
            <a:off x="251520" y="1348289"/>
            <a:ext cx="4392488" cy="261610"/>
          </a:xfrm>
          <a:prstGeom prst="rect">
            <a:avLst/>
          </a:prstGeom>
          <a:noFill/>
        </p:spPr>
        <p:txBody>
          <a:bodyPr wrap="square" rtlCol="0">
            <a:spAutoFit/>
          </a:bodyPr>
          <a:lstStyle/>
          <a:p>
            <a:r>
              <a:rPr lang="es-ES" sz="1100" dirty="0">
                <a:solidFill>
                  <a:srgbClr val="0070C0"/>
                </a:solidFill>
              </a:rPr>
              <a:t>IDF curve </a:t>
            </a:r>
            <a:r>
              <a:rPr lang="es-ES" sz="1100" dirty="0" err="1">
                <a:solidFill>
                  <a:srgbClr val="0070C0"/>
                </a:solidFill>
              </a:rPr>
              <a:t>constructed</a:t>
            </a:r>
            <a:r>
              <a:rPr lang="es-ES" sz="1100" dirty="0">
                <a:solidFill>
                  <a:srgbClr val="0070C0"/>
                </a:solidFill>
              </a:rPr>
              <a:t> </a:t>
            </a:r>
            <a:r>
              <a:rPr lang="es-ES" sz="1100" dirty="0" err="1">
                <a:solidFill>
                  <a:srgbClr val="0070C0"/>
                </a:solidFill>
              </a:rPr>
              <a:t>with</a:t>
            </a:r>
            <a:r>
              <a:rPr lang="es-ES" sz="1100" dirty="0">
                <a:solidFill>
                  <a:srgbClr val="0070C0"/>
                </a:solidFill>
              </a:rPr>
              <a:t> </a:t>
            </a:r>
            <a:r>
              <a:rPr lang="es-ES" sz="1100" dirty="0" err="1">
                <a:solidFill>
                  <a:srgbClr val="0070C0"/>
                </a:solidFill>
              </a:rPr>
              <a:t>historical</a:t>
            </a:r>
            <a:r>
              <a:rPr lang="es-ES" sz="1100" dirty="0">
                <a:solidFill>
                  <a:srgbClr val="0070C0"/>
                </a:solidFill>
              </a:rPr>
              <a:t> data (1940-2020) in Alicante</a:t>
            </a:r>
          </a:p>
        </p:txBody>
      </p:sp>
      <p:pic>
        <p:nvPicPr>
          <p:cNvPr id="11" name="Picture 15" descr="San carlos spilling2">
            <a:extLst>
              <a:ext uri="{FF2B5EF4-FFF2-40B4-BE49-F238E27FC236}">
                <a16:creationId xmlns:a16="http://schemas.microsoft.com/office/drawing/2014/main" id="{B3F3B9CE-D9F9-48D4-B29A-685B62D2E56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2882" y="2768996"/>
            <a:ext cx="3628400" cy="232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echa: a la derecha 3">
            <a:extLst>
              <a:ext uri="{FF2B5EF4-FFF2-40B4-BE49-F238E27FC236}">
                <a16:creationId xmlns:a16="http://schemas.microsoft.com/office/drawing/2014/main" id="{079BF386-1D1E-4962-BFD3-0F321DDDE15E}"/>
              </a:ext>
            </a:extLst>
          </p:cNvPr>
          <p:cNvSpPr/>
          <p:nvPr/>
        </p:nvSpPr>
        <p:spPr>
          <a:xfrm>
            <a:off x="4451233" y="1790516"/>
            <a:ext cx="67155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2F702641-89DC-4704-93C6-31CC6464E0D6}"/>
              </a:ext>
            </a:extLst>
          </p:cNvPr>
          <p:cNvSpPr txBox="1"/>
          <p:nvPr/>
        </p:nvSpPr>
        <p:spPr>
          <a:xfrm>
            <a:off x="5145092" y="1459800"/>
            <a:ext cx="1537449" cy="1077218"/>
          </a:xfrm>
          <a:prstGeom prst="rect">
            <a:avLst/>
          </a:prstGeom>
          <a:noFill/>
        </p:spPr>
        <p:txBody>
          <a:bodyPr wrap="square" rtlCol="0">
            <a:spAutoFit/>
          </a:bodyPr>
          <a:lstStyle/>
          <a:p>
            <a:r>
              <a:rPr lang="es-ES" sz="1600" dirty="0" err="1"/>
              <a:t>Bounday</a:t>
            </a:r>
            <a:r>
              <a:rPr lang="es-ES" sz="1600" dirty="0"/>
              <a:t> </a:t>
            </a:r>
            <a:r>
              <a:rPr lang="es-ES" sz="1600" dirty="0" err="1"/>
              <a:t>condition</a:t>
            </a:r>
            <a:r>
              <a:rPr lang="es-ES" sz="1600" dirty="0"/>
              <a:t> </a:t>
            </a:r>
            <a:r>
              <a:rPr lang="es-ES" sz="1600" dirty="0" err="1"/>
              <a:t>to</a:t>
            </a:r>
            <a:r>
              <a:rPr lang="es-ES" sz="1600" dirty="0"/>
              <a:t> </a:t>
            </a:r>
            <a:r>
              <a:rPr lang="es-ES" sz="1600" dirty="0" err="1"/>
              <a:t>hydraulic</a:t>
            </a:r>
            <a:r>
              <a:rPr lang="es-ES" sz="1600" dirty="0"/>
              <a:t> </a:t>
            </a:r>
            <a:r>
              <a:rPr lang="es-ES" sz="1600" dirty="0" err="1"/>
              <a:t>models</a:t>
            </a:r>
            <a:r>
              <a:rPr lang="es-ES" sz="1600" dirty="0"/>
              <a:t> </a:t>
            </a:r>
          </a:p>
        </p:txBody>
      </p:sp>
      <p:pic>
        <p:nvPicPr>
          <p:cNvPr id="14" name="Imagen 13">
            <a:extLst>
              <a:ext uri="{FF2B5EF4-FFF2-40B4-BE49-F238E27FC236}">
                <a16:creationId xmlns:a16="http://schemas.microsoft.com/office/drawing/2014/main" id="{3AB4D78B-871D-46AA-A447-C05B70C9B13D}"/>
              </a:ext>
            </a:extLst>
          </p:cNvPr>
          <p:cNvPicPr>
            <a:picLocks noChangeAspect="1"/>
          </p:cNvPicPr>
          <p:nvPr/>
        </p:nvPicPr>
        <p:blipFill rotWithShape="1">
          <a:blip r:embed="rId5"/>
          <a:srcRect l="2716" t="4600" r="2237" b="2358"/>
          <a:stretch/>
        </p:blipFill>
        <p:spPr>
          <a:xfrm>
            <a:off x="6440714" y="1152011"/>
            <a:ext cx="2640293" cy="1584176"/>
          </a:xfrm>
          <a:prstGeom prst="rect">
            <a:avLst/>
          </a:prstGeom>
        </p:spPr>
      </p:pic>
      <p:sp>
        <p:nvSpPr>
          <p:cNvPr id="13" name="CuadroTexto 12">
            <a:extLst>
              <a:ext uri="{FF2B5EF4-FFF2-40B4-BE49-F238E27FC236}">
                <a16:creationId xmlns:a16="http://schemas.microsoft.com/office/drawing/2014/main" id="{EDD73F1C-C8B8-4D77-923B-6EEE0940BFC5}"/>
              </a:ext>
            </a:extLst>
          </p:cNvPr>
          <p:cNvSpPr txBox="1"/>
          <p:nvPr/>
        </p:nvSpPr>
        <p:spPr>
          <a:xfrm>
            <a:off x="3474027" y="4929521"/>
            <a:ext cx="1191977" cy="186782"/>
          </a:xfrm>
          <a:prstGeom prst="rect">
            <a:avLst/>
          </a:prstGeom>
          <a:noFill/>
        </p:spPr>
        <p:txBody>
          <a:bodyPr wrap="square">
            <a:spAutoFit/>
          </a:bodyPr>
          <a:lstStyle/>
          <a:p>
            <a:pPr algn="just">
              <a:lnSpc>
                <a:spcPct val="107000"/>
              </a:lnSpc>
              <a:spcAft>
                <a:spcPts val="800"/>
              </a:spcAft>
            </a:pPr>
            <a:r>
              <a:rPr lang="es-ES" sz="600" dirty="0" err="1">
                <a:effectLst/>
                <a:latin typeface="Calibri" panose="020F0502020204030204" pitchFamily="34" charset="0"/>
                <a:ea typeface="Calibri" panose="020F0502020204030204" pitchFamily="34" charset="0"/>
                <a:cs typeface="Times New Roman" panose="02020603050405020304" pitchFamily="18" charset="0"/>
              </a:rPr>
              <a:t>Source</a:t>
            </a:r>
            <a:r>
              <a:rPr lang="es-ES" sz="600" dirty="0">
                <a:effectLst/>
                <a:latin typeface="Calibri" panose="020F0502020204030204" pitchFamily="34" charset="0"/>
                <a:ea typeface="Calibri" panose="020F0502020204030204" pitchFamily="34" charset="0"/>
                <a:cs typeface="Times New Roman" panose="02020603050405020304" pitchFamily="18" charset="0"/>
              </a:rPr>
              <a:t>: </a:t>
            </a:r>
            <a:r>
              <a:rPr lang="es-ES" sz="600" dirty="0" err="1">
                <a:effectLst/>
                <a:latin typeface="Calibri" panose="020F0502020204030204" pitchFamily="34" charset="0"/>
                <a:ea typeface="Calibri" panose="020F0502020204030204" pitchFamily="34" charset="0"/>
                <a:cs typeface="Times New Roman" panose="02020603050405020304" pitchFamily="18" charset="0"/>
              </a:rPr>
              <a:t>Own</a:t>
            </a:r>
            <a:r>
              <a:rPr lang="es-ES" sz="600" dirty="0">
                <a:effectLst/>
                <a:latin typeface="Calibri" panose="020F0502020204030204" pitchFamily="34" charset="0"/>
                <a:ea typeface="Calibri" panose="020F0502020204030204" pitchFamily="34" charset="0"/>
                <a:cs typeface="Times New Roman" panose="02020603050405020304" pitchFamily="18" charset="0"/>
              </a:rPr>
              <a:t> </a:t>
            </a:r>
            <a:r>
              <a:rPr lang="es-ES" sz="600" dirty="0" err="1">
                <a:effectLst/>
                <a:latin typeface="Calibri" panose="020F0502020204030204" pitchFamily="34" charset="0"/>
                <a:ea typeface="Calibri" panose="020F0502020204030204" pitchFamily="34" charset="0"/>
                <a:cs typeface="Times New Roman" panose="02020603050405020304" pitchFamily="18" charset="0"/>
              </a:rPr>
              <a:t>elaboration</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DBC0D418-0D1B-43DE-8B3E-7586912B1ED2}"/>
              </a:ext>
            </a:extLst>
          </p:cNvPr>
          <p:cNvSpPr txBox="1"/>
          <p:nvPr/>
        </p:nvSpPr>
        <p:spPr>
          <a:xfrm>
            <a:off x="8244408" y="1144467"/>
            <a:ext cx="1191977" cy="186782"/>
          </a:xfrm>
          <a:prstGeom prst="rect">
            <a:avLst/>
          </a:prstGeom>
          <a:noFill/>
        </p:spPr>
        <p:txBody>
          <a:bodyPr wrap="square">
            <a:spAutoFit/>
          </a:bodyPr>
          <a:lstStyle/>
          <a:p>
            <a:pPr algn="just">
              <a:lnSpc>
                <a:spcPct val="107000"/>
              </a:lnSpc>
              <a:spcAft>
                <a:spcPts val="800"/>
              </a:spcAft>
            </a:pPr>
            <a:r>
              <a:rPr lang="es-ES" sz="600" dirty="0" err="1">
                <a:effectLst/>
                <a:latin typeface="Calibri" panose="020F0502020204030204" pitchFamily="34" charset="0"/>
                <a:ea typeface="Calibri" panose="020F0502020204030204" pitchFamily="34" charset="0"/>
                <a:cs typeface="Times New Roman" panose="02020603050405020304" pitchFamily="18" charset="0"/>
              </a:rPr>
              <a:t>Source</a:t>
            </a:r>
            <a:r>
              <a:rPr lang="es-ES" sz="600" dirty="0">
                <a:effectLst/>
                <a:latin typeface="Calibri" panose="020F0502020204030204" pitchFamily="34" charset="0"/>
                <a:ea typeface="Calibri" panose="020F0502020204030204" pitchFamily="34" charset="0"/>
                <a:cs typeface="Times New Roman" panose="02020603050405020304" pitchFamily="18" charset="0"/>
              </a:rPr>
              <a:t>: </a:t>
            </a:r>
            <a:r>
              <a:rPr lang="es-ES" sz="600" dirty="0" err="1">
                <a:effectLst/>
                <a:latin typeface="Calibri" panose="020F0502020204030204" pitchFamily="34" charset="0"/>
                <a:ea typeface="Calibri" panose="020F0502020204030204" pitchFamily="34" charset="0"/>
                <a:cs typeface="Times New Roman" panose="02020603050405020304" pitchFamily="18" charset="0"/>
              </a:rPr>
              <a:t>Own</a:t>
            </a:r>
            <a:r>
              <a:rPr lang="es-ES" sz="600" dirty="0">
                <a:effectLst/>
                <a:latin typeface="Calibri" panose="020F0502020204030204" pitchFamily="34" charset="0"/>
                <a:ea typeface="Calibri" panose="020F0502020204030204" pitchFamily="34" charset="0"/>
                <a:cs typeface="Times New Roman" panose="02020603050405020304" pitchFamily="18" charset="0"/>
              </a:rPr>
              <a:t> </a:t>
            </a:r>
            <a:r>
              <a:rPr lang="es-ES" sz="600" dirty="0" err="1">
                <a:effectLst/>
                <a:latin typeface="Calibri" panose="020F0502020204030204" pitchFamily="34" charset="0"/>
                <a:ea typeface="Calibri" panose="020F0502020204030204" pitchFamily="34" charset="0"/>
                <a:cs typeface="Times New Roman" panose="02020603050405020304" pitchFamily="18" charset="0"/>
              </a:rPr>
              <a:t>elaboration</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uadroTexto 15">
            <a:extLst>
              <a:ext uri="{FF2B5EF4-FFF2-40B4-BE49-F238E27FC236}">
                <a16:creationId xmlns:a16="http://schemas.microsoft.com/office/drawing/2014/main" id="{2AB7A0A4-35A6-48F2-87DC-C3008097BCBA}"/>
              </a:ext>
            </a:extLst>
          </p:cNvPr>
          <p:cNvSpPr txBox="1"/>
          <p:nvPr/>
        </p:nvSpPr>
        <p:spPr>
          <a:xfrm>
            <a:off x="7957906" y="4956718"/>
            <a:ext cx="1191977" cy="186782"/>
          </a:xfrm>
          <a:prstGeom prst="rect">
            <a:avLst/>
          </a:prstGeom>
          <a:noFill/>
        </p:spPr>
        <p:txBody>
          <a:bodyPr wrap="square">
            <a:spAutoFit/>
          </a:bodyPr>
          <a:lstStyle/>
          <a:p>
            <a:pPr algn="just">
              <a:lnSpc>
                <a:spcPct val="107000"/>
              </a:lnSpc>
              <a:spcAft>
                <a:spcPts val="800"/>
              </a:spcAft>
            </a:pPr>
            <a:r>
              <a:rPr lang="es-ES" sz="600" dirty="0" err="1">
                <a:effectLst/>
                <a:latin typeface="Calibri" panose="020F0502020204030204" pitchFamily="34" charset="0"/>
                <a:ea typeface="Calibri" panose="020F0502020204030204" pitchFamily="34" charset="0"/>
                <a:cs typeface="Times New Roman" panose="02020603050405020304" pitchFamily="18" charset="0"/>
              </a:rPr>
              <a:t>Source</a:t>
            </a:r>
            <a:r>
              <a:rPr lang="es-ES" sz="600" dirty="0">
                <a:effectLst/>
                <a:latin typeface="Calibri" panose="020F0502020204030204" pitchFamily="34" charset="0"/>
                <a:ea typeface="Calibri" panose="020F0502020204030204" pitchFamily="34" charset="0"/>
                <a:cs typeface="Times New Roman" panose="02020603050405020304" pitchFamily="18" charset="0"/>
              </a:rPr>
              <a:t>: DHI MOUSE</a:t>
            </a:r>
          </a:p>
        </p:txBody>
      </p:sp>
      <p:pic>
        <p:nvPicPr>
          <p:cNvPr id="20" name="Imagen 19">
            <a:extLst>
              <a:ext uri="{FF2B5EF4-FFF2-40B4-BE49-F238E27FC236}">
                <a16:creationId xmlns:a16="http://schemas.microsoft.com/office/drawing/2014/main" id="{08208449-3189-4146-8E58-FC3C672FCCCC}"/>
              </a:ext>
            </a:extLst>
          </p:cNvPr>
          <p:cNvPicPr>
            <a:picLocks noChangeAspect="1"/>
          </p:cNvPicPr>
          <p:nvPr/>
        </p:nvPicPr>
        <p:blipFill>
          <a:blip r:embed="rId6"/>
          <a:stretch>
            <a:fillRect/>
          </a:stretch>
        </p:blipFill>
        <p:spPr>
          <a:xfrm>
            <a:off x="7668344" y="54182"/>
            <a:ext cx="1438438" cy="214236"/>
          </a:xfrm>
          <a:prstGeom prst="rect">
            <a:avLst/>
          </a:prstGeom>
        </p:spPr>
      </p:pic>
    </p:spTree>
    <p:extLst>
      <p:ext uri="{BB962C8B-B14F-4D97-AF65-F5344CB8AC3E}">
        <p14:creationId xmlns:p14="http://schemas.microsoft.com/office/powerpoint/2010/main" val="3603827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9E2C0143-F51B-4709-851D-4610891ADBE1}"/>
              </a:ext>
            </a:extLst>
          </p:cNvPr>
          <p:cNvPicPr>
            <a:picLocks noChangeAspect="1"/>
          </p:cNvPicPr>
          <p:nvPr/>
        </p:nvPicPr>
        <p:blipFill>
          <a:blip r:embed="rId3"/>
          <a:stretch>
            <a:fillRect/>
          </a:stretch>
        </p:blipFill>
        <p:spPr>
          <a:xfrm>
            <a:off x="1422878" y="770446"/>
            <a:ext cx="6298244" cy="4196480"/>
          </a:xfrm>
          <a:prstGeom prst="rect">
            <a:avLst/>
          </a:prstGeom>
        </p:spPr>
      </p:pic>
      <p:sp>
        <p:nvSpPr>
          <p:cNvPr id="4" name="Elipse 3">
            <a:extLst>
              <a:ext uri="{FF2B5EF4-FFF2-40B4-BE49-F238E27FC236}">
                <a16:creationId xmlns:a16="http://schemas.microsoft.com/office/drawing/2014/main" id="{FF9CB1F5-EC21-4B05-9C62-9966C4B7B81A}"/>
              </a:ext>
            </a:extLst>
          </p:cNvPr>
          <p:cNvSpPr/>
          <p:nvPr/>
        </p:nvSpPr>
        <p:spPr>
          <a:xfrm>
            <a:off x="6804249" y="910558"/>
            <a:ext cx="2030470" cy="193637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950" dirty="0"/>
              <a:t>Total storage capacity:</a:t>
            </a:r>
          </a:p>
          <a:p>
            <a:pPr algn="ctr"/>
            <a:r>
              <a:rPr lang="en-GB" sz="2400" b="1" dirty="0"/>
              <a:t>80,500 m</a:t>
            </a:r>
            <a:r>
              <a:rPr lang="en-GB" sz="2400" b="1" baseline="30000" dirty="0"/>
              <a:t>3</a:t>
            </a:r>
            <a:endParaRPr lang="en-GB" sz="2400" b="1" dirty="0"/>
          </a:p>
        </p:txBody>
      </p:sp>
      <p:sp>
        <p:nvSpPr>
          <p:cNvPr id="32" name="Elipse 31">
            <a:extLst>
              <a:ext uri="{FF2B5EF4-FFF2-40B4-BE49-F238E27FC236}">
                <a16:creationId xmlns:a16="http://schemas.microsoft.com/office/drawing/2014/main" id="{DE97CB15-DF16-4713-9CD9-42AE4662BDD1}"/>
              </a:ext>
            </a:extLst>
          </p:cNvPr>
          <p:cNvSpPr/>
          <p:nvPr/>
        </p:nvSpPr>
        <p:spPr>
          <a:xfrm>
            <a:off x="6156176" y="3075806"/>
            <a:ext cx="1936377" cy="1847618"/>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950" dirty="0"/>
              <a:t>Global budget:</a:t>
            </a:r>
          </a:p>
          <a:p>
            <a:pPr algn="ctr"/>
            <a:r>
              <a:rPr lang="en-GB" sz="2400" b="1" dirty="0"/>
              <a:t>36,525 k€</a:t>
            </a:r>
          </a:p>
        </p:txBody>
      </p:sp>
      <p:sp>
        <p:nvSpPr>
          <p:cNvPr id="5" name="Rectángulo: esquinas redondeadas 4">
            <a:extLst>
              <a:ext uri="{FF2B5EF4-FFF2-40B4-BE49-F238E27FC236}">
                <a16:creationId xmlns:a16="http://schemas.microsoft.com/office/drawing/2014/main" id="{07BD1083-BF5F-426B-8874-A2205FBE4F61}"/>
              </a:ext>
            </a:extLst>
          </p:cNvPr>
          <p:cNvSpPr/>
          <p:nvPr/>
        </p:nvSpPr>
        <p:spPr>
          <a:xfrm>
            <a:off x="748428" y="702589"/>
            <a:ext cx="4397954" cy="7496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dirty="0"/>
              <a:t>Construction of </a:t>
            </a:r>
            <a:r>
              <a:rPr lang="en-GB" b="1" dirty="0"/>
              <a:t>9 Underground Tanks</a:t>
            </a:r>
            <a:r>
              <a:rPr lang="en-GB" dirty="0"/>
              <a:t> for the retention of combined sewer waters</a:t>
            </a:r>
          </a:p>
        </p:txBody>
      </p:sp>
      <p:sp>
        <p:nvSpPr>
          <p:cNvPr id="7" name="Marcador de texto 2">
            <a:extLst>
              <a:ext uri="{FF2B5EF4-FFF2-40B4-BE49-F238E27FC236}">
                <a16:creationId xmlns:a16="http://schemas.microsoft.com/office/drawing/2014/main" id="{00A1EE6B-6BA1-4663-BA8F-7E87DA029550}"/>
              </a:ext>
            </a:extLst>
          </p:cNvPr>
          <p:cNvSpPr txBox="1">
            <a:spLocks/>
          </p:cNvSpPr>
          <p:nvPr/>
        </p:nvSpPr>
        <p:spPr>
          <a:xfrm>
            <a:off x="251520" y="135164"/>
            <a:ext cx="7921228" cy="338554"/>
          </a:xfrm>
          <a:prstGeom prst="rect">
            <a:avLst/>
          </a:prstGeom>
          <a:noFill/>
        </p:spPr>
        <p:txBody>
          <a:bodyPr wrap="square" rtlCol="0">
            <a:spAutoFit/>
          </a:bodyPr>
          <a:lstStyle>
            <a:defPPr>
              <a:defRPr lang="fr-FR"/>
            </a:defPPr>
            <a:lvl1pPr>
              <a:defRPr b="1">
                <a:solidFill>
                  <a:schemeClr val="bg1">
                    <a:lumMod val="85000"/>
                  </a:schemeClr>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00B050"/>
                </a:solidFill>
              </a:rPr>
              <a:t>ADAPTATION STRATEGY: RETENTION TANKS</a:t>
            </a:r>
          </a:p>
        </p:txBody>
      </p:sp>
      <p:pic>
        <p:nvPicPr>
          <p:cNvPr id="11" name="Imagen 10">
            <a:extLst>
              <a:ext uri="{FF2B5EF4-FFF2-40B4-BE49-F238E27FC236}">
                <a16:creationId xmlns:a16="http://schemas.microsoft.com/office/drawing/2014/main" id="{0B99BF33-C696-4C17-ACE4-4B99C43B0612}"/>
              </a:ext>
            </a:extLst>
          </p:cNvPr>
          <p:cNvPicPr>
            <a:picLocks noChangeAspect="1"/>
          </p:cNvPicPr>
          <p:nvPr/>
        </p:nvPicPr>
        <p:blipFill>
          <a:blip r:embed="rId4"/>
          <a:stretch>
            <a:fillRect/>
          </a:stretch>
        </p:blipFill>
        <p:spPr>
          <a:xfrm>
            <a:off x="7668344" y="54182"/>
            <a:ext cx="1438438" cy="214236"/>
          </a:xfrm>
          <a:prstGeom prst="rect">
            <a:avLst/>
          </a:prstGeom>
        </p:spPr>
      </p:pic>
    </p:spTree>
    <p:extLst>
      <p:ext uri="{BB962C8B-B14F-4D97-AF65-F5344CB8AC3E}">
        <p14:creationId xmlns:p14="http://schemas.microsoft.com/office/powerpoint/2010/main" val="3456803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9E2C0143-F51B-4709-851D-4610891ADBE1}"/>
              </a:ext>
            </a:extLst>
          </p:cNvPr>
          <p:cNvPicPr>
            <a:picLocks noChangeAspect="1"/>
          </p:cNvPicPr>
          <p:nvPr/>
        </p:nvPicPr>
        <p:blipFill>
          <a:blip r:embed="rId3"/>
          <a:stretch>
            <a:fillRect/>
          </a:stretch>
        </p:blipFill>
        <p:spPr>
          <a:xfrm>
            <a:off x="1422878" y="770446"/>
            <a:ext cx="6298244" cy="4196480"/>
          </a:xfrm>
          <a:prstGeom prst="rect">
            <a:avLst/>
          </a:prstGeom>
        </p:spPr>
      </p:pic>
      <p:sp>
        <p:nvSpPr>
          <p:cNvPr id="4" name="Elipse 3">
            <a:extLst>
              <a:ext uri="{FF2B5EF4-FFF2-40B4-BE49-F238E27FC236}">
                <a16:creationId xmlns:a16="http://schemas.microsoft.com/office/drawing/2014/main" id="{FF9CB1F5-EC21-4B05-9C62-9966C4B7B81A}"/>
              </a:ext>
            </a:extLst>
          </p:cNvPr>
          <p:cNvSpPr/>
          <p:nvPr/>
        </p:nvSpPr>
        <p:spPr>
          <a:xfrm>
            <a:off x="6804249" y="910558"/>
            <a:ext cx="2030470" cy="193637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950" dirty="0" err="1"/>
              <a:t>Capacidad</a:t>
            </a:r>
            <a:r>
              <a:rPr lang="en-GB" sz="1950" dirty="0"/>
              <a:t> total de </a:t>
            </a:r>
            <a:r>
              <a:rPr lang="en-GB" sz="1950" dirty="0" err="1"/>
              <a:t>almacen</a:t>
            </a:r>
            <a:r>
              <a:rPr lang="en-GB" sz="1950" dirty="0"/>
              <a:t>.:</a:t>
            </a:r>
          </a:p>
          <a:p>
            <a:pPr algn="ctr"/>
            <a:r>
              <a:rPr lang="en-GB" sz="2400" b="1" dirty="0"/>
              <a:t>80.500 m</a:t>
            </a:r>
            <a:r>
              <a:rPr lang="en-GB" sz="2400" b="1" baseline="30000" dirty="0"/>
              <a:t>3</a:t>
            </a:r>
            <a:endParaRPr lang="en-GB" sz="2400" b="1" dirty="0"/>
          </a:p>
        </p:txBody>
      </p:sp>
      <p:sp>
        <p:nvSpPr>
          <p:cNvPr id="32" name="Elipse 31">
            <a:extLst>
              <a:ext uri="{FF2B5EF4-FFF2-40B4-BE49-F238E27FC236}">
                <a16:creationId xmlns:a16="http://schemas.microsoft.com/office/drawing/2014/main" id="{DE97CB15-DF16-4713-9CD9-42AE4662BDD1}"/>
              </a:ext>
            </a:extLst>
          </p:cNvPr>
          <p:cNvSpPr/>
          <p:nvPr/>
        </p:nvSpPr>
        <p:spPr>
          <a:xfrm>
            <a:off x="6156176" y="3075806"/>
            <a:ext cx="1936377" cy="1847618"/>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950" dirty="0" err="1"/>
              <a:t>Ppto</a:t>
            </a:r>
            <a:r>
              <a:rPr lang="en-GB" sz="1950" dirty="0"/>
              <a:t>. global:</a:t>
            </a:r>
          </a:p>
          <a:p>
            <a:pPr algn="ctr"/>
            <a:r>
              <a:rPr lang="en-GB" sz="2400" b="1" dirty="0"/>
              <a:t>36.525 k€</a:t>
            </a:r>
          </a:p>
        </p:txBody>
      </p:sp>
      <p:sp>
        <p:nvSpPr>
          <p:cNvPr id="5" name="Rectángulo: esquinas redondeadas 4">
            <a:extLst>
              <a:ext uri="{FF2B5EF4-FFF2-40B4-BE49-F238E27FC236}">
                <a16:creationId xmlns:a16="http://schemas.microsoft.com/office/drawing/2014/main" id="{07BD1083-BF5F-426B-8874-A2205FBE4F61}"/>
              </a:ext>
            </a:extLst>
          </p:cNvPr>
          <p:cNvSpPr/>
          <p:nvPr/>
        </p:nvSpPr>
        <p:spPr>
          <a:xfrm>
            <a:off x="748428" y="702589"/>
            <a:ext cx="4397954" cy="74969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dirty="0" err="1"/>
              <a:t>Construcción</a:t>
            </a:r>
            <a:r>
              <a:rPr lang="en-GB" dirty="0"/>
              <a:t> de </a:t>
            </a:r>
            <a:r>
              <a:rPr lang="en-GB" b="1" dirty="0"/>
              <a:t>9 </a:t>
            </a:r>
            <a:r>
              <a:rPr lang="en-GB" b="1" dirty="0" err="1"/>
              <a:t>tanques</a:t>
            </a:r>
            <a:r>
              <a:rPr lang="en-GB" b="1" dirty="0"/>
              <a:t> de </a:t>
            </a:r>
            <a:r>
              <a:rPr lang="en-GB" b="1" dirty="0" err="1"/>
              <a:t>tormenta</a:t>
            </a:r>
            <a:r>
              <a:rPr lang="en-GB" b="1" dirty="0"/>
              <a:t> </a:t>
            </a:r>
            <a:r>
              <a:rPr lang="en-GB" dirty="0"/>
              <a:t>para </a:t>
            </a:r>
            <a:r>
              <a:rPr lang="en-GB" dirty="0" err="1"/>
              <a:t>retención</a:t>
            </a:r>
            <a:r>
              <a:rPr lang="en-GB" dirty="0"/>
              <a:t> de </a:t>
            </a:r>
            <a:r>
              <a:rPr lang="en-GB" dirty="0" err="1"/>
              <a:t>aguas</a:t>
            </a:r>
            <a:r>
              <a:rPr lang="en-GB" dirty="0"/>
              <a:t> </a:t>
            </a:r>
            <a:r>
              <a:rPr lang="en-GB" dirty="0" err="1"/>
              <a:t>unitarias</a:t>
            </a:r>
            <a:endParaRPr lang="en-GB" dirty="0"/>
          </a:p>
        </p:txBody>
      </p:sp>
      <p:sp>
        <p:nvSpPr>
          <p:cNvPr id="7" name="Marcador de texto 2">
            <a:extLst>
              <a:ext uri="{FF2B5EF4-FFF2-40B4-BE49-F238E27FC236}">
                <a16:creationId xmlns:a16="http://schemas.microsoft.com/office/drawing/2014/main" id="{00A1EE6B-6BA1-4663-BA8F-7E87DA029550}"/>
              </a:ext>
            </a:extLst>
          </p:cNvPr>
          <p:cNvSpPr txBox="1">
            <a:spLocks/>
          </p:cNvSpPr>
          <p:nvPr/>
        </p:nvSpPr>
        <p:spPr>
          <a:xfrm>
            <a:off x="251520" y="135164"/>
            <a:ext cx="7921228" cy="338554"/>
          </a:xfrm>
          <a:prstGeom prst="rect">
            <a:avLst/>
          </a:prstGeom>
          <a:noFill/>
        </p:spPr>
        <p:txBody>
          <a:bodyPr wrap="square" rtlCol="0">
            <a:spAutoFit/>
          </a:bodyPr>
          <a:lstStyle>
            <a:defPPr>
              <a:defRPr lang="fr-FR"/>
            </a:defPPr>
            <a:lvl1pPr>
              <a:defRPr b="1">
                <a:solidFill>
                  <a:schemeClr val="bg1">
                    <a:lumMod val="85000"/>
                  </a:schemeClr>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00B050"/>
                </a:solidFill>
              </a:rPr>
              <a:t>ADAPTATION STRATEGY: RETENTION TANKS</a:t>
            </a:r>
          </a:p>
        </p:txBody>
      </p:sp>
      <p:pic>
        <p:nvPicPr>
          <p:cNvPr id="11" name="Imagen 10">
            <a:extLst>
              <a:ext uri="{FF2B5EF4-FFF2-40B4-BE49-F238E27FC236}">
                <a16:creationId xmlns:a16="http://schemas.microsoft.com/office/drawing/2014/main" id="{0B99BF33-C696-4C17-ACE4-4B99C43B0612}"/>
              </a:ext>
            </a:extLst>
          </p:cNvPr>
          <p:cNvPicPr>
            <a:picLocks noChangeAspect="1"/>
          </p:cNvPicPr>
          <p:nvPr/>
        </p:nvPicPr>
        <p:blipFill>
          <a:blip r:embed="rId4"/>
          <a:stretch>
            <a:fillRect/>
          </a:stretch>
        </p:blipFill>
        <p:spPr>
          <a:xfrm>
            <a:off x="7668344" y="54182"/>
            <a:ext cx="1438438" cy="214236"/>
          </a:xfrm>
          <a:prstGeom prst="rect">
            <a:avLst/>
          </a:prstGeom>
        </p:spPr>
      </p:pic>
    </p:spTree>
    <p:extLst>
      <p:ext uri="{BB962C8B-B14F-4D97-AF65-F5344CB8AC3E}">
        <p14:creationId xmlns:p14="http://schemas.microsoft.com/office/powerpoint/2010/main" val="28894867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5 Grupo">
            <a:extLst>
              <a:ext uri="{FF2B5EF4-FFF2-40B4-BE49-F238E27FC236}">
                <a16:creationId xmlns:a16="http://schemas.microsoft.com/office/drawing/2014/main" id="{1DE9277A-FD32-4C87-9C69-95D5BF79EA55}"/>
              </a:ext>
            </a:extLst>
          </p:cNvPr>
          <p:cNvGrpSpPr/>
          <p:nvPr/>
        </p:nvGrpSpPr>
        <p:grpSpPr>
          <a:xfrm>
            <a:off x="1619672" y="578490"/>
            <a:ext cx="4824536" cy="3986519"/>
            <a:chOff x="3004558" y="1407668"/>
            <a:chExt cx="3666587" cy="3251962"/>
          </a:xfrm>
        </p:grpSpPr>
        <p:pic>
          <p:nvPicPr>
            <p:cNvPr id="5" name="Picture 2" descr="C:\Users\icasals\AppData\Local\Microsoft\Windows\Temporary Internet Files\Content.IE5\N1KKJBO6\post-it-note-451x400[1].jpg">
              <a:extLst>
                <a:ext uri="{FF2B5EF4-FFF2-40B4-BE49-F238E27FC236}">
                  <a16:creationId xmlns:a16="http://schemas.microsoft.com/office/drawing/2014/main" id="{B0A4819A-ECC0-4CCE-8610-218718D03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4558" y="1407668"/>
              <a:ext cx="3666587" cy="3251962"/>
            </a:xfrm>
            <a:prstGeom prst="rect">
              <a:avLst/>
            </a:prstGeom>
            <a:noFill/>
            <a:extLst>
              <a:ext uri="{909E8E84-426E-40DD-AFC4-6F175D3DCCD1}">
                <a14:hiddenFill xmlns:a14="http://schemas.microsoft.com/office/drawing/2010/main">
                  <a:solidFill>
                    <a:srgbClr val="FFFFFF"/>
                  </a:solidFill>
                </a14:hiddenFill>
              </a:ext>
            </a:extLst>
          </p:spPr>
        </p:pic>
        <p:sp>
          <p:nvSpPr>
            <p:cNvPr id="7" name="4 CuadroTexto">
              <a:extLst>
                <a:ext uri="{FF2B5EF4-FFF2-40B4-BE49-F238E27FC236}">
                  <a16:creationId xmlns:a16="http://schemas.microsoft.com/office/drawing/2014/main" id="{49386120-541F-44CE-8CC0-3151E12D5076}"/>
                </a:ext>
              </a:extLst>
            </p:cNvPr>
            <p:cNvSpPr txBox="1"/>
            <p:nvPr/>
          </p:nvSpPr>
          <p:spPr>
            <a:xfrm rot="21424957">
              <a:off x="4032628" y="2199138"/>
              <a:ext cx="1749654" cy="1862171"/>
            </a:xfrm>
            <a:prstGeom prst="rect">
              <a:avLst/>
            </a:prstGeom>
            <a:noFill/>
          </p:spPr>
          <p:txBody>
            <a:bodyPr wrap="square" rIns="0" rtlCol="0">
              <a:spAutoFit/>
            </a:bodyPr>
            <a:lstStyle>
              <a:defPPr>
                <a:defRPr lang="fr-FR"/>
              </a:defPPr>
              <a:lvl1pPr algn="l" defTabSz="815000" rtl="0" fontAlgn="base">
                <a:spcBef>
                  <a:spcPct val="0"/>
                </a:spcBef>
                <a:spcAft>
                  <a:spcPct val="0"/>
                </a:spcAft>
                <a:defRPr sz="1600" kern="1200">
                  <a:solidFill>
                    <a:schemeClr val="tx1"/>
                  </a:solidFill>
                  <a:latin typeface="Calibri" pitchFamily="2" charset="0"/>
                  <a:ea typeface="ＭＳ Ｐゴシック" pitchFamily="2" charset="-128"/>
                  <a:cs typeface="ＭＳ Ｐゴシック" pitchFamily="2" charset="-128"/>
                </a:defRPr>
              </a:lvl1pPr>
              <a:lvl2pPr marL="407500" indent="-49695" algn="l" defTabSz="815000" rtl="0" fontAlgn="base">
                <a:spcBef>
                  <a:spcPct val="0"/>
                </a:spcBef>
                <a:spcAft>
                  <a:spcPct val="0"/>
                </a:spcAft>
                <a:defRPr sz="1600" kern="1200">
                  <a:solidFill>
                    <a:schemeClr val="tx1"/>
                  </a:solidFill>
                  <a:latin typeface="Calibri" pitchFamily="2" charset="0"/>
                  <a:ea typeface="ＭＳ Ｐゴシック" pitchFamily="2" charset="-128"/>
                  <a:cs typeface="ＭＳ Ｐゴシック" pitchFamily="2" charset="-128"/>
                </a:defRPr>
              </a:lvl2pPr>
              <a:lvl3pPr marL="815000" indent="-99390" algn="l" defTabSz="815000" rtl="0" fontAlgn="base">
                <a:spcBef>
                  <a:spcPct val="0"/>
                </a:spcBef>
                <a:spcAft>
                  <a:spcPct val="0"/>
                </a:spcAft>
                <a:defRPr sz="1600" kern="1200">
                  <a:solidFill>
                    <a:schemeClr val="tx1"/>
                  </a:solidFill>
                  <a:latin typeface="Calibri" pitchFamily="2" charset="0"/>
                  <a:ea typeface="ＭＳ Ｐゴシック" pitchFamily="2" charset="-128"/>
                  <a:cs typeface="ＭＳ Ｐゴシック" pitchFamily="2" charset="-128"/>
                </a:defRPr>
              </a:lvl3pPr>
              <a:lvl4pPr marL="1223742" indent="-150328" algn="l" defTabSz="815000" rtl="0" fontAlgn="base">
                <a:spcBef>
                  <a:spcPct val="0"/>
                </a:spcBef>
                <a:spcAft>
                  <a:spcPct val="0"/>
                </a:spcAft>
                <a:defRPr sz="1600" kern="1200">
                  <a:solidFill>
                    <a:schemeClr val="tx1"/>
                  </a:solidFill>
                  <a:latin typeface="Calibri" pitchFamily="2" charset="0"/>
                  <a:ea typeface="ＭＳ Ｐゴシック" pitchFamily="2" charset="-128"/>
                  <a:cs typeface="ＭＳ Ｐゴシック" pitchFamily="2" charset="-128"/>
                </a:defRPr>
              </a:lvl4pPr>
              <a:lvl5pPr marL="1631242" indent="-200023" algn="l" defTabSz="815000" rtl="0" fontAlgn="base">
                <a:spcBef>
                  <a:spcPct val="0"/>
                </a:spcBef>
                <a:spcAft>
                  <a:spcPct val="0"/>
                </a:spcAft>
                <a:defRPr sz="1600" kern="1200">
                  <a:solidFill>
                    <a:schemeClr val="tx1"/>
                  </a:solidFill>
                  <a:latin typeface="Calibri" pitchFamily="2" charset="0"/>
                  <a:ea typeface="ＭＳ Ｐゴシック" pitchFamily="2" charset="-128"/>
                  <a:cs typeface="ＭＳ Ｐゴシック" pitchFamily="2" charset="-128"/>
                </a:defRPr>
              </a:lvl5pPr>
              <a:lvl6pPr marL="1789024" algn="l" defTabSz="357805" rtl="0" eaLnBrk="1" latinLnBrk="0" hangingPunct="1">
                <a:defRPr sz="1600" kern="1200">
                  <a:solidFill>
                    <a:schemeClr val="tx1"/>
                  </a:solidFill>
                  <a:latin typeface="Calibri" pitchFamily="2" charset="0"/>
                  <a:ea typeface="ＭＳ Ｐゴシック" pitchFamily="2" charset="-128"/>
                  <a:cs typeface="ＭＳ Ｐゴシック" pitchFamily="2" charset="-128"/>
                </a:defRPr>
              </a:lvl6pPr>
              <a:lvl7pPr marL="2146828" algn="l" defTabSz="357805" rtl="0" eaLnBrk="1" latinLnBrk="0" hangingPunct="1">
                <a:defRPr sz="1600" kern="1200">
                  <a:solidFill>
                    <a:schemeClr val="tx1"/>
                  </a:solidFill>
                  <a:latin typeface="Calibri" pitchFamily="2" charset="0"/>
                  <a:ea typeface="ＭＳ Ｐゴシック" pitchFamily="2" charset="-128"/>
                  <a:cs typeface="ＭＳ Ｐゴシック" pitchFamily="2" charset="-128"/>
                </a:defRPr>
              </a:lvl7pPr>
              <a:lvl8pPr marL="2504633" algn="l" defTabSz="357805" rtl="0" eaLnBrk="1" latinLnBrk="0" hangingPunct="1">
                <a:defRPr sz="1600" kern="1200">
                  <a:solidFill>
                    <a:schemeClr val="tx1"/>
                  </a:solidFill>
                  <a:latin typeface="Calibri" pitchFamily="2" charset="0"/>
                  <a:ea typeface="ＭＳ Ｐゴシック" pitchFamily="2" charset="-128"/>
                  <a:cs typeface="ＭＳ Ｐゴシック" pitchFamily="2" charset="-128"/>
                </a:defRPr>
              </a:lvl8pPr>
              <a:lvl9pPr marL="2862438" algn="l" defTabSz="357805" rtl="0" eaLnBrk="1" latinLnBrk="0" hangingPunct="1">
                <a:defRPr sz="1600" kern="1200">
                  <a:solidFill>
                    <a:schemeClr val="tx1"/>
                  </a:solidFill>
                  <a:latin typeface="Calibri" pitchFamily="2" charset="0"/>
                  <a:ea typeface="ＭＳ Ｐゴシック" pitchFamily="2" charset="-128"/>
                  <a:cs typeface="ＭＳ Ｐゴシック" pitchFamily="2" charset="-128"/>
                </a:defRPr>
              </a:lvl9pPr>
            </a:lstStyle>
            <a:p>
              <a:r>
                <a:rPr lang="en-US" sz="2400" dirty="0">
                  <a:latin typeface="Segoe Script" pitchFamily="34" charset="0"/>
                </a:rPr>
                <a:t>Thanks for your attention!</a:t>
              </a:r>
            </a:p>
            <a:p>
              <a:endParaRPr lang="en-US" sz="2400" dirty="0">
                <a:latin typeface="Segoe Script" pitchFamily="34" charset="0"/>
              </a:endParaRPr>
            </a:p>
            <a:p>
              <a:r>
                <a:rPr lang="en-US" sz="2400" dirty="0">
                  <a:latin typeface="Segoe Script" pitchFamily="34" charset="0"/>
                </a:rPr>
                <a:t>Questions?</a:t>
              </a:r>
            </a:p>
            <a:p>
              <a:endParaRPr lang="en-US" sz="2400" dirty="0">
                <a:latin typeface="Segoe Script" pitchFamily="34" charset="0"/>
              </a:endParaRPr>
            </a:p>
          </p:txBody>
        </p:sp>
      </p:grpSp>
      <p:pic>
        <p:nvPicPr>
          <p:cNvPr id="11" name="Imagen 10">
            <a:extLst>
              <a:ext uri="{FF2B5EF4-FFF2-40B4-BE49-F238E27FC236}">
                <a16:creationId xmlns:a16="http://schemas.microsoft.com/office/drawing/2014/main" id="{AF9E7C6D-0DA7-4A97-84DC-6609D07FDC2E}"/>
              </a:ext>
            </a:extLst>
          </p:cNvPr>
          <p:cNvPicPr>
            <a:picLocks noChangeAspect="1"/>
          </p:cNvPicPr>
          <p:nvPr/>
        </p:nvPicPr>
        <p:blipFill>
          <a:blip r:embed="rId3"/>
          <a:stretch>
            <a:fillRect/>
          </a:stretch>
        </p:blipFill>
        <p:spPr>
          <a:xfrm>
            <a:off x="7668344" y="54182"/>
            <a:ext cx="1438438" cy="214236"/>
          </a:xfrm>
          <a:prstGeom prst="rect">
            <a:avLst/>
          </a:prstGeom>
        </p:spPr>
      </p:pic>
    </p:spTree>
    <p:extLst>
      <p:ext uri="{BB962C8B-B14F-4D97-AF65-F5344CB8AC3E}">
        <p14:creationId xmlns:p14="http://schemas.microsoft.com/office/powerpoint/2010/main" val="1475906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2">
            <a:extLst>
              <a:ext uri="{FF2B5EF4-FFF2-40B4-BE49-F238E27FC236}">
                <a16:creationId xmlns:a16="http://schemas.microsoft.com/office/drawing/2014/main" id="{00A1EE6B-6BA1-4663-BA8F-7E87DA029550}"/>
              </a:ext>
            </a:extLst>
          </p:cNvPr>
          <p:cNvSpPr txBox="1">
            <a:spLocks/>
          </p:cNvSpPr>
          <p:nvPr/>
        </p:nvSpPr>
        <p:spPr>
          <a:xfrm>
            <a:off x="395536" y="67426"/>
            <a:ext cx="3456384" cy="338554"/>
          </a:xfrm>
          <a:prstGeom prst="rect">
            <a:avLst/>
          </a:prstGeom>
          <a:noFill/>
        </p:spPr>
        <p:txBody>
          <a:bodyPr wrap="square" rtlCol="0">
            <a:spAutoFit/>
          </a:bodyPr>
          <a:lstStyle>
            <a:defPPr>
              <a:defRPr lang="fr-FR"/>
            </a:defPPr>
            <a:lvl1pPr>
              <a:defRPr b="1">
                <a:solidFill>
                  <a:schemeClr val="bg1">
                    <a:lumMod val="85000"/>
                  </a:schemeClr>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00B050"/>
                </a:solidFill>
              </a:rPr>
              <a:t>Nature based Solutions (</a:t>
            </a:r>
            <a:r>
              <a:rPr lang="en-GB" sz="1600" dirty="0" err="1">
                <a:solidFill>
                  <a:srgbClr val="00B050"/>
                </a:solidFill>
              </a:rPr>
              <a:t>NbS</a:t>
            </a:r>
            <a:r>
              <a:rPr lang="en-GB" sz="1600" dirty="0">
                <a:solidFill>
                  <a:srgbClr val="00B050"/>
                </a:solidFill>
              </a:rPr>
              <a:t>)</a:t>
            </a:r>
          </a:p>
        </p:txBody>
      </p:sp>
      <p:sp>
        <p:nvSpPr>
          <p:cNvPr id="9" name="CuadroTexto 8">
            <a:extLst>
              <a:ext uri="{FF2B5EF4-FFF2-40B4-BE49-F238E27FC236}">
                <a16:creationId xmlns:a16="http://schemas.microsoft.com/office/drawing/2014/main" id="{D8BC1CE5-EA5B-4F48-BF78-8EA327068AFC}"/>
              </a:ext>
            </a:extLst>
          </p:cNvPr>
          <p:cNvSpPr txBox="1"/>
          <p:nvPr/>
        </p:nvSpPr>
        <p:spPr>
          <a:xfrm>
            <a:off x="35496" y="3838785"/>
            <a:ext cx="4392488" cy="1169551"/>
          </a:xfrm>
          <a:prstGeom prst="rect">
            <a:avLst/>
          </a:prstGeom>
          <a:noFill/>
        </p:spPr>
        <p:txBody>
          <a:bodyPr wrap="square">
            <a:spAutoFit/>
          </a:bodyPr>
          <a:lstStyle/>
          <a:p>
            <a:r>
              <a:rPr lang="en-US" sz="1400" dirty="0"/>
              <a:t>Nature-based Solutions are actions to protect, sustainably manage and restore natural and modified ecosystems in ways that address societal challenges effectively and adaptively, to provide both human well-being and biodiversity benefits” (IUCN, 2016)</a:t>
            </a:r>
            <a:endParaRPr lang="es-ES" sz="1400" dirty="0"/>
          </a:p>
        </p:txBody>
      </p:sp>
      <p:pic>
        <p:nvPicPr>
          <p:cNvPr id="10" name="Imagen 9">
            <a:extLst>
              <a:ext uri="{FF2B5EF4-FFF2-40B4-BE49-F238E27FC236}">
                <a16:creationId xmlns:a16="http://schemas.microsoft.com/office/drawing/2014/main" id="{B03266CE-63AC-440D-8D70-005F893712BB}"/>
              </a:ext>
            </a:extLst>
          </p:cNvPr>
          <p:cNvPicPr>
            <a:picLocks noChangeAspect="1"/>
          </p:cNvPicPr>
          <p:nvPr/>
        </p:nvPicPr>
        <p:blipFill rotWithShape="1">
          <a:blip r:embed="rId3"/>
          <a:srcRect l="20012" r="19434"/>
          <a:stretch/>
        </p:blipFill>
        <p:spPr>
          <a:xfrm>
            <a:off x="276483" y="384285"/>
            <a:ext cx="3286242" cy="3391839"/>
          </a:xfrm>
          <a:prstGeom prst="rect">
            <a:avLst/>
          </a:prstGeom>
        </p:spPr>
      </p:pic>
      <p:sp>
        <p:nvSpPr>
          <p:cNvPr id="13" name="CuadroTexto 12">
            <a:extLst>
              <a:ext uri="{FF2B5EF4-FFF2-40B4-BE49-F238E27FC236}">
                <a16:creationId xmlns:a16="http://schemas.microsoft.com/office/drawing/2014/main" id="{2005E939-3BF0-4AAC-8DCA-E7B28ADB941C}"/>
              </a:ext>
            </a:extLst>
          </p:cNvPr>
          <p:cNvSpPr txBox="1"/>
          <p:nvPr/>
        </p:nvSpPr>
        <p:spPr>
          <a:xfrm>
            <a:off x="4716532" y="3469453"/>
            <a:ext cx="4572000" cy="954107"/>
          </a:xfrm>
          <a:prstGeom prst="rect">
            <a:avLst/>
          </a:prstGeom>
          <a:noFill/>
        </p:spPr>
        <p:txBody>
          <a:bodyPr wrap="square">
            <a:spAutoFit/>
          </a:bodyPr>
          <a:lstStyle/>
          <a:p>
            <a:r>
              <a:rPr lang="en-US" sz="1400" dirty="0"/>
              <a:t>Sustainable drainage systems (</a:t>
            </a:r>
            <a:r>
              <a:rPr lang="en-US" sz="1400" dirty="0" err="1"/>
              <a:t>SuDS</a:t>
            </a:r>
            <a:r>
              <a:rPr lang="en-US" sz="1400" dirty="0"/>
              <a:t>) are drainage solutions that provide an alternative to the direct </a:t>
            </a:r>
            <a:r>
              <a:rPr lang="en-US" sz="1400" dirty="0" err="1"/>
              <a:t>channelling</a:t>
            </a:r>
            <a:r>
              <a:rPr lang="en-US" sz="1400" dirty="0"/>
              <a:t> of surface water through networks of pipes and sewers to nearby watercourses.</a:t>
            </a:r>
            <a:endParaRPr lang="es-ES" sz="1400" dirty="0"/>
          </a:p>
        </p:txBody>
      </p:sp>
      <p:sp>
        <p:nvSpPr>
          <p:cNvPr id="15" name="CuadroTexto 14">
            <a:extLst>
              <a:ext uri="{FF2B5EF4-FFF2-40B4-BE49-F238E27FC236}">
                <a16:creationId xmlns:a16="http://schemas.microsoft.com/office/drawing/2014/main" id="{D730DBFE-AF18-433F-87FA-F7E370A0DA7D}"/>
              </a:ext>
            </a:extLst>
          </p:cNvPr>
          <p:cNvSpPr txBox="1"/>
          <p:nvPr/>
        </p:nvSpPr>
        <p:spPr>
          <a:xfrm>
            <a:off x="4860032" y="4350654"/>
            <a:ext cx="4650376" cy="738664"/>
          </a:xfrm>
          <a:prstGeom prst="rect">
            <a:avLst/>
          </a:prstGeom>
          <a:noFill/>
        </p:spPr>
        <p:txBody>
          <a:bodyPr wrap="square">
            <a:spAutoFit/>
          </a:bodyPr>
          <a:lstStyle/>
          <a:p>
            <a:pPr marL="171450" indent="-171450">
              <a:buFont typeface="Arial" panose="020B0604020202020204" pitchFamily="34" charset="0"/>
              <a:buChar char="•"/>
            </a:pPr>
            <a:r>
              <a:rPr lang="en-US" sz="1400" dirty="0"/>
              <a:t>storing or re-using surface water at source</a:t>
            </a:r>
          </a:p>
          <a:p>
            <a:pPr marL="171450" indent="-171450">
              <a:buFont typeface="Arial" panose="020B0604020202020204" pitchFamily="34" charset="0"/>
              <a:buChar char="•"/>
            </a:pPr>
            <a:r>
              <a:rPr lang="en-US" sz="1400" dirty="0"/>
              <a:t>decreasing flow rates to watercourses</a:t>
            </a:r>
          </a:p>
          <a:p>
            <a:pPr marL="171450" indent="-171450">
              <a:buFont typeface="Arial" panose="020B0604020202020204" pitchFamily="34" charset="0"/>
              <a:buChar char="•"/>
            </a:pPr>
            <a:r>
              <a:rPr lang="en-US" sz="1400" dirty="0"/>
              <a:t>improving water quality</a:t>
            </a:r>
            <a:endParaRPr lang="es-ES" sz="1400" dirty="0"/>
          </a:p>
        </p:txBody>
      </p:sp>
      <p:sp>
        <p:nvSpPr>
          <p:cNvPr id="16" name="CuadroTexto 15">
            <a:extLst>
              <a:ext uri="{FF2B5EF4-FFF2-40B4-BE49-F238E27FC236}">
                <a16:creationId xmlns:a16="http://schemas.microsoft.com/office/drawing/2014/main" id="{96DB88F2-63E2-49CE-89AA-A70DB5C47A71}"/>
              </a:ext>
            </a:extLst>
          </p:cNvPr>
          <p:cNvSpPr txBox="1"/>
          <p:nvPr/>
        </p:nvSpPr>
        <p:spPr>
          <a:xfrm rot="16200000">
            <a:off x="3264722" y="1746375"/>
            <a:ext cx="3128841" cy="184666"/>
          </a:xfrm>
          <a:prstGeom prst="rect">
            <a:avLst/>
          </a:prstGeom>
          <a:noFill/>
        </p:spPr>
        <p:txBody>
          <a:bodyPr wrap="square">
            <a:spAutoFit/>
          </a:bodyPr>
          <a:lstStyle/>
          <a:p>
            <a:r>
              <a:rPr lang="es-ES" sz="600" dirty="0"/>
              <a:t>http://www.hidrologiasostenible.com/sistemas-urbanos-de-drenaje-sostenible-suds/</a:t>
            </a:r>
          </a:p>
        </p:txBody>
      </p:sp>
      <p:sp>
        <p:nvSpPr>
          <p:cNvPr id="18" name="CuadroTexto 17">
            <a:extLst>
              <a:ext uri="{FF2B5EF4-FFF2-40B4-BE49-F238E27FC236}">
                <a16:creationId xmlns:a16="http://schemas.microsoft.com/office/drawing/2014/main" id="{5CFAE9A0-3735-433D-93E0-FCF9ECEE9322}"/>
              </a:ext>
            </a:extLst>
          </p:cNvPr>
          <p:cNvSpPr txBox="1"/>
          <p:nvPr/>
        </p:nvSpPr>
        <p:spPr>
          <a:xfrm>
            <a:off x="7831993" y="4866501"/>
            <a:ext cx="1471996" cy="276999"/>
          </a:xfrm>
          <a:prstGeom prst="rect">
            <a:avLst/>
          </a:prstGeom>
          <a:noFill/>
        </p:spPr>
        <p:txBody>
          <a:bodyPr wrap="square">
            <a:spAutoFit/>
          </a:bodyPr>
          <a:lstStyle/>
          <a:p>
            <a:r>
              <a:rPr lang="en-US" sz="1200" dirty="0"/>
              <a:t>(</a:t>
            </a:r>
            <a:r>
              <a:rPr lang="es-ES" sz="1200" b="0" i="0" dirty="0">
                <a:effectLst/>
                <a:latin typeface="Open Sans" panose="020B0606030504020204" pitchFamily="34" charset="0"/>
              </a:rPr>
              <a:t>BGS </a:t>
            </a:r>
            <a:r>
              <a:rPr lang="es-ES" sz="1200" b="0" i="0" dirty="0" err="1">
                <a:effectLst/>
                <a:latin typeface="Open Sans" panose="020B0606030504020204" pitchFamily="34" charset="0"/>
              </a:rPr>
              <a:t>Research</a:t>
            </a:r>
            <a:r>
              <a:rPr lang="es-ES" sz="1200" b="0" i="0" dirty="0">
                <a:effectLst/>
                <a:latin typeface="Open Sans" panose="020B0606030504020204" pitchFamily="34" charset="0"/>
              </a:rPr>
              <a:t>)</a:t>
            </a:r>
            <a:endParaRPr lang="es-ES" sz="1200" dirty="0"/>
          </a:p>
        </p:txBody>
      </p:sp>
      <p:pic>
        <p:nvPicPr>
          <p:cNvPr id="19" name="Imagen 18">
            <a:extLst>
              <a:ext uri="{FF2B5EF4-FFF2-40B4-BE49-F238E27FC236}">
                <a16:creationId xmlns:a16="http://schemas.microsoft.com/office/drawing/2014/main" id="{BCE541CC-8D8C-4E7F-869C-54D739564821}"/>
              </a:ext>
            </a:extLst>
          </p:cNvPr>
          <p:cNvPicPr>
            <a:picLocks noChangeAspect="1"/>
          </p:cNvPicPr>
          <p:nvPr/>
        </p:nvPicPr>
        <p:blipFill>
          <a:blip r:embed="rId4"/>
          <a:stretch>
            <a:fillRect/>
          </a:stretch>
        </p:blipFill>
        <p:spPr>
          <a:xfrm>
            <a:off x="4915184" y="473718"/>
            <a:ext cx="4131888" cy="2995735"/>
          </a:xfrm>
          <a:prstGeom prst="rect">
            <a:avLst/>
          </a:prstGeom>
        </p:spPr>
      </p:pic>
      <p:sp>
        <p:nvSpPr>
          <p:cNvPr id="20" name="Marcador de texto 2">
            <a:extLst>
              <a:ext uri="{FF2B5EF4-FFF2-40B4-BE49-F238E27FC236}">
                <a16:creationId xmlns:a16="http://schemas.microsoft.com/office/drawing/2014/main" id="{6DA821F0-B4E2-4343-A785-52150470F239}"/>
              </a:ext>
            </a:extLst>
          </p:cNvPr>
          <p:cNvSpPr txBox="1">
            <a:spLocks/>
          </p:cNvSpPr>
          <p:nvPr/>
        </p:nvSpPr>
        <p:spPr>
          <a:xfrm>
            <a:off x="5007556" y="61322"/>
            <a:ext cx="4131887" cy="338554"/>
          </a:xfrm>
          <a:prstGeom prst="rect">
            <a:avLst/>
          </a:prstGeom>
          <a:noFill/>
        </p:spPr>
        <p:txBody>
          <a:bodyPr wrap="square" rtlCol="0">
            <a:spAutoFit/>
          </a:bodyPr>
          <a:lstStyle>
            <a:defPPr>
              <a:defRPr lang="fr-FR"/>
            </a:defPPr>
            <a:lvl1pPr>
              <a:defRPr b="1">
                <a:solidFill>
                  <a:schemeClr val="bg1">
                    <a:lumMod val="85000"/>
                  </a:schemeClr>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00B050"/>
                </a:solidFill>
              </a:rPr>
              <a:t>Sustainable Drainage Systems (</a:t>
            </a:r>
            <a:r>
              <a:rPr lang="en-GB" sz="1600" dirty="0" err="1">
                <a:solidFill>
                  <a:srgbClr val="00B050"/>
                </a:solidFill>
              </a:rPr>
              <a:t>SuDS</a:t>
            </a:r>
            <a:r>
              <a:rPr lang="en-GB" sz="1600" dirty="0">
                <a:solidFill>
                  <a:srgbClr val="00B050"/>
                </a:solidFill>
              </a:rPr>
              <a:t>)</a:t>
            </a:r>
          </a:p>
        </p:txBody>
      </p:sp>
    </p:spTree>
    <p:extLst>
      <p:ext uri="{BB962C8B-B14F-4D97-AF65-F5344CB8AC3E}">
        <p14:creationId xmlns:p14="http://schemas.microsoft.com/office/powerpoint/2010/main" val="40035543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DE8A335-52A3-45F3-9C8E-4BC120DC1127}"/>
              </a:ext>
            </a:extLst>
          </p:cNvPr>
          <p:cNvPicPr>
            <a:picLocks noChangeAspect="1"/>
          </p:cNvPicPr>
          <p:nvPr/>
        </p:nvPicPr>
        <p:blipFill>
          <a:blip r:embed="rId2"/>
          <a:stretch>
            <a:fillRect/>
          </a:stretch>
        </p:blipFill>
        <p:spPr>
          <a:xfrm>
            <a:off x="7761875" y="113918"/>
            <a:ext cx="609889" cy="138886"/>
          </a:xfrm>
          <a:prstGeom prst="rect">
            <a:avLst/>
          </a:prstGeom>
          <a:solidFill>
            <a:schemeClr val="bg1"/>
          </a:solidFill>
        </p:spPr>
      </p:pic>
      <p:pic>
        <p:nvPicPr>
          <p:cNvPr id="15" name="Imagen 14">
            <a:extLst>
              <a:ext uri="{FF2B5EF4-FFF2-40B4-BE49-F238E27FC236}">
                <a16:creationId xmlns:a16="http://schemas.microsoft.com/office/drawing/2014/main" id="{7DC69C27-FF54-48F4-8C7F-15412A4C4698}"/>
              </a:ext>
            </a:extLst>
          </p:cNvPr>
          <p:cNvPicPr>
            <a:picLocks noChangeAspect="1"/>
          </p:cNvPicPr>
          <p:nvPr/>
        </p:nvPicPr>
        <p:blipFill rotWithShape="1">
          <a:blip r:embed="rId3"/>
          <a:srcRect t="10748" b="10865"/>
          <a:stretch/>
        </p:blipFill>
        <p:spPr>
          <a:xfrm>
            <a:off x="7065640" y="33711"/>
            <a:ext cx="673807" cy="299299"/>
          </a:xfrm>
          <a:prstGeom prst="rect">
            <a:avLst/>
          </a:prstGeom>
        </p:spPr>
      </p:pic>
      <p:pic>
        <p:nvPicPr>
          <p:cNvPr id="16" name="Imagen 15">
            <a:extLst>
              <a:ext uri="{FF2B5EF4-FFF2-40B4-BE49-F238E27FC236}">
                <a16:creationId xmlns:a16="http://schemas.microsoft.com/office/drawing/2014/main" id="{5716441B-7974-4255-85D2-965F0FF4CD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6" t="-16668" r="-6175" b="-16668"/>
          <a:stretch/>
        </p:blipFill>
        <p:spPr>
          <a:xfrm>
            <a:off x="8394192" y="54182"/>
            <a:ext cx="673807" cy="245021"/>
          </a:xfrm>
          <a:prstGeom prst="rect">
            <a:avLst/>
          </a:prstGeom>
          <a:solidFill>
            <a:schemeClr val="bg1"/>
          </a:solidFill>
        </p:spPr>
      </p:pic>
      <p:pic>
        <p:nvPicPr>
          <p:cNvPr id="9" name="Imagen 8">
            <a:extLst>
              <a:ext uri="{FF2B5EF4-FFF2-40B4-BE49-F238E27FC236}">
                <a16:creationId xmlns:a16="http://schemas.microsoft.com/office/drawing/2014/main" id="{2B2613CE-F9DF-4E05-A0E1-203CB46350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42" y="1483011"/>
            <a:ext cx="5903977" cy="3320987"/>
          </a:xfrm>
          <a:prstGeom prst="rect">
            <a:avLst/>
          </a:prstGeom>
        </p:spPr>
      </p:pic>
      <p:pic>
        <p:nvPicPr>
          <p:cNvPr id="11" name="Imagen 10" descr="Imagen que contiene exterior, agua, edificio, montaña&#10;&#10;Descripción generada automáticamente">
            <a:extLst>
              <a:ext uri="{FF2B5EF4-FFF2-40B4-BE49-F238E27FC236}">
                <a16:creationId xmlns:a16="http://schemas.microsoft.com/office/drawing/2014/main" id="{F4B8E1F8-159F-4D8F-BB84-81953DC2AA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1134" y="-58036"/>
            <a:ext cx="2273424" cy="3031232"/>
          </a:xfrm>
          <a:prstGeom prst="rect">
            <a:avLst/>
          </a:prstGeom>
        </p:spPr>
      </p:pic>
      <p:pic>
        <p:nvPicPr>
          <p:cNvPr id="13" name="Imagen 12" descr="Imagen que contiene exterior, edificio, camioneta, calle&#10;&#10;Descripción generada automáticamente">
            <a:extLst>
              <a:ext uri="{FF2B5EF4-FFF2-40B4-BE49-F238E27FC236}">
                <a16:creationId xmlns:a16="http://schemas.microsoft.com/office/drawing/2014/main" id="{2468EAB6-A6EF-434C-A6D2-300652692D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2861" y="3027946"/>
            <a:ext cx="3050332" cy="2024336"/>
          </a:xfrm>
          <a:prstGeom prst="rect">
            <a:avLst/>
          </a:prstGeom>
        </p:spPr>
      </p:pic>
      <p:sp>
        <p:nvSpPr>
          <p:cNvPr id="7" name="CuadroTexto 6">
            <a:extLst>
              <a:ext uri="{FF2B5EF4-FFF2-40B4-BE49-F238E27FC236}">
                <a16:creationId xmlns:a16="http://schemas.microsoft.com/office/drawing/2014/main" id="{1F092D0D-E073-488B-8BA0-8A1B046E1893}"/>
              </a:ext>
            </a:extLst>
          </p:cNvPr>
          <p:cNvSpPr txBox="1"/>
          <p:nvPr/>
        </p:nvSpPr>
        <p:spPr>
          <a:xfrm>
            <a:off x="251520" y="304294"/>
            <a:ext cx="5256584" cy="369332"/>
          </a:xfrm>
          <a:prstGeom prst="rect">
            <a:avLst/>
          </a:prstGeom>
          <a:noFill/>
        </p:spPr>
        <p:txBody>
          <a:bodyPr wrap="square" rtlCol="0">
            <a:spAutoFit/>
          </a:bodyPr>
          <a:lstStyle/>
          <a:p>
            <a:r>
              <a:rPr lang="es-ES" b="1" dirty="0" err="1">
                <a:solidFill>
                  <a:srgbClr val="00B050"/>
                </a:solidFill>
              </a:rPr>
              <a:t>Some</a:t>
            </a:r>
            <a:r>
              <a:rPr lang="es-ES" b="1" dirty="0">
                <a:solidFill>
                  <a:srgbClr val="00B050"/>
                </a:solidFill>
              </a:rPr>
              <a:t> </a:t>
            </a:r>
            <a:r>
              <a:rPr lang="es-ES" b="1" dirty="0" err="1">
                <a:solidFill>
                  <a:srgbClr val="00B050"/>
                </a:solidFill>
              </a:rPr>
              <a:t>effects</a:t>
            </a:r>
            <a:r>
              <a:rPr lang="es-ES" b="1" dirty="0">
                <a:solidFill>
                  <a:srgbClr val="00B050"/>
                </a:solidFill>
              </a:rPr>
              <a:t> </a:t>
            </a:r>
            <a:r>
              <a:rPr lang="es-ES" b="1" dirty="0" err="1">
                <a:solidFill>
                  <a:srgbClr val="00B050"/>
                </a:solidFill>
              </a:rPr>
              <a:t>of</a:t>
            </a:r>
            <a:r>
              <a:rPr lang="es-ES" b="1" dirty="0">
                <a:solidFill>
                  <a:srgbClr val="00B050"/>
                </a:solidFill>
              </a:rPr>
              <a:t> </a:t>
            </a:r>
            <a:r>
              <a:rPr lang="es-ES" b="1" dirty="0" err="1">
                <a:solidFill>
                  <a:srgbClr val="00B050"/>
                </a:solidFill>
              </a:rPr>
              <a:t>the</a:t>
            </a:r>
            <a:r>
              <a:rPr lang="es-ES" b="1" dirty="0">
                <a:solidFill>
                  <a:srgbClr val="00B050"/>
                </a:solidFill>
              </a:rPr>
              <a:t> </a:t>
            </a:r>
            <a:r>
              <a:rPr lang="es-ES" b="1" dirty="0" err="1">
                <a:solidFill>
                  <a:srgbClr val="00B050"/>
                </a:solidFill>
              </a:rPr>
              <a:t>heaviest</a:t>
            </a:r>
            <a:r>
              <a:rPr lang="es-ES" b="1" dirty="0">
                <a:solidFill>
                  <a:srgbClr val="00B050"/>
                </a:solidFill>
              </a:rPr>
              <a:t> </a:t>
            </a:r>
            <a:r>
              <a:rPr lang="es-ES" b="1" dirty="0" err="1">
                <a:solidFill>
                  <a:srgbClr val="00B050"/>
                </a:solidFill>
              </a:rPr>
              <a:t>rains</a:t>
            </a:r>
            <a:r>
              <a:rPr lang="es-ES" b="1" dirty="0">
                <a:solidFill>
                  <a:srgbClr val="00B050"/>
                </a:solidFill>
              </a:rPr>
              <a:t> in </a:t>
            </a:r>
            <a:r>
              <a:rPr lang="es-ES" b="1" dirty="0" err="1">
                <a:solidFill>
                  <a:srgbClr val="00B050"/>
                </a:solidFill>
              </a:rPr>
              <a:t>the</a:t>
            </a:r>
            <a:r>
              <a:rPr lang="es-ES" b="1" dirty="0">
                <a:solidFill>
                  <a:srgbClr val="00B050"/>
                </a:solidFill>
              </a:rPr>
              <a:t> </a:t>
            </a:r>
            <a:r>
              <a:rPr lang="es-ES" b="1" dirty="0" err="1">
                <a:solidFill>
                  <a:srgbClr val="00B050"/>
                </a:solidFill>
              </a:rPr>
              <a:t>city</a:t>
            </a:r>
            <a:r>
              <a:rPr lang="es-ES" b="1" dirty="0">
                <a:solidFill>
                  <a:srgbClr val="00B050"/>
                </a:solidFill>
              </a:rPr>
              <a:t>…</a:t>
            </a:r>
          </a:p>
        </p:txBody>
      </p:sp>
      <p:sp>
        <p:nvSpPr>
          <p:cNvPr id="8" name="CuadroTexto 7">
            <a:extLst>
              <a:ext uri="{FF2B5EF4-FFF2-40B4-BE49-F238E27FC236}">
                <a16:creationId xmlns:a16="http://schemas.microsoft.com/office/drawing/2014/main" id="{E0ABEBC6-D623-474A-A85F-8B4B896567B0}"/>
              </a:ext>
            </a:extLst>
          </p:cNvPr>
          <p:cNvSpPr txBox="1"/>
          <p:nvPr/>
        </p:nvSpPr>
        <p:spPr>
          <a:xfrm>
            <a:off x="0" y="1204504"/>
            <a:ext cx="7920235" cy="312650"/>
          </a:xfrm>
          <a:prstGeom prst="rect">
            <a:avLst/>
          </a:prstGeom>
          <a:noFill/>
        </p:spPr>
        <p:txBody>
          <a:bodyPr wrap="square">
            <a:spAutoFit/>
          </a:bodyPr>
          <a:lstStyle/>
          <a:p>
            <a:pPr algn="just">
              <a:lnSpc>
                <a:spcPct val="107000"/>
              </a:lnSpc>
              <a:spcAft>
                <a:spcPts val="80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13/03/2017 </a:t>
            </a:r>
            <a:r>
              <a:rPr lang="es-ES" sz="600" b="1" dirty="0">
                <a:effectLst/>
                <a:latin typeface="Calibri" panose="020F0502020204030204" pitchFamily="34" charset="0"/>
                <a:ea typeface="Calibri" panose="020F0502020204030204" pitchFamily="34" charset="0"/>
                <a:cs typeface="Times New Roman" panose="02020603050405020304" pitchFamily="18" charset="0"/>
              </a:rPr>
              <a:t>Fuente: Diario Las Provincias</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8F81F756-7BF1-4B0E-A0BC-D57F463C89DE}"/>
              </a:ext>
            </a:extLst>
          </p:cNvPr>
          <p:cNvSpPr txBox="1"/>
          <p:nvPr/>
        </p:nvSpPr>
        <p:spPr>
          <a:xfrm>
            <a:off x="5796136" y="-2561"/>
            <a:ext cx="2811049" cy="312650"/>
          </a:xfrm>
          <a:prstGeom prst="rect">
            <a:avLst/>
          </a:prstGeom>
          <a:noFill/>
        </p:spPr>
        <p:txBody>
          <a:bodyPr wrap="square">
            <a:spAutoFit/>
          </a:bodyPr>
          <a:lstStyle/>
          <a:p>
            <a:pPr algn="just">
              <a:lnSpc>
                <a:spcPct val="107000"/>
              </a:lnSpc>
              <a:spcAft>
                <a:spcPts val="80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30/09/1997 </a:t>
            </a:r>
            <a:r>
              <a:rPr lang="es-ES" sz="600" b="1" dirty="0">
                <a:effectLst/>
                <a:latin typeface="Calibri" panose="020F0502020204030204" pitchFamily="34" charset="0"/>
                <a:ea typeface="Calibri" panose="020F0502020204030204" pitchFamily="34" charset="0"/>
                <a:cs typeface="Times New Roman" panose="02020603050405020304" pitchFamily="18" charset="0"/>
              </a:rPr>
              <a:t>Fuente: Repositorio de imágenes de AMAEM</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737A4972-9614-444E-85DB-D2B78637C6EA}"/>
              </a:ext>
            </a:extLst>
          </p:cNvPr>
          <p:cNvSpPr txBox="1"/>
          <p:nvPr/>
        </p:nvSpPr>
        <p:spPr>
          <a:xfrm>
            <a:off x="6156176" y="2966677"/>
            <a:ext cx="7920235" cy="312650"/>
          </a:xfrm>
          <a:prstGeom prst="rect">
            <a:avLst/>
          </a:prstGeom>
          <a:noFill/>
        </p:spPr>
        <p:txBody>
          <a:bodyPr wrap="square">
            <a:spAutoFit/>
          </a:bodyPr>
          <a:lstStyle/>
          <a:p>
            <a:pPr algn="just">
              <a:lnSpc>
                <a:spcPct val="107000"/>
              </a:lnSpc>
              <a:spcAft>
                <a:spcPts val="800"/>
              </a:spcAft>
            </a:pPr>
            <a:r>
              <a:rPr lang="es-ES" sz="1400" b="1" dirty="0">
                <a:effectLst/>
                <a:latin typeface="Calibri" panose="020F0502020204030204" pitchFamily="34" charset="0"/>
                <a:ea typeface="Calibri" panose="020F0502020204030204" pitchFamily="34" charset="0"/>
                <a:cs typeface="Times New Roman" panose="02020603050405020304" pitchFamily="18" charset="0"/>
              </a:rPr>
              <a:t>20/10/1982 </a:t>
            </a:r>
            <a:r>
              <a:rPr lang="es-ES" sz="600" b="1" dirty="0">
                <a:effectLst/>
                <a:latin typeface="Calibri" panose="020F0502020204030204" pitchFamily="34" charset="0"/>
                <a:ea typeface="Calibri" panose="020F0502020204030204" pitchFamily="34" charset="0"/>
                <a:cs typeface="Times New Roman" panose="02020603050405020304" pitchFamily="18" charset="0"/>
              </a:rPr>
              <a:t>Fuente: Asociación Cultural “Alicante Vivo”</a:t>
            </a:r>
            <a:endParaRPr lang="es-E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227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D6EA4FDB-D0CC-44BD-8E1C-E601762C361B}"/>
              </a:ext>
            </a:extLst>
          </p:cNvPr>
          <p:cNvPicPr>
            <a:picLocks noChangeAspect="1" noChangeArrowheads="1"/>
          </p:cNvPicPr>
          <p:nvPr/>
        </p:nvPicPr>
        <p:blipFill>
          <a:blip r:embed="rId4"/>
          <a:srcRect l="19386" t="7957" r="19383" b="18323"/>
          <a:stretch>
            <a:fillRect/>
          </a:stretch>
        </p:blipFill>
        <p:spPr bwMode="auto">
          <a:xfrm>
            <a:off x="5682841" y="723795"/>
            <a:ext cx="3276991" cy="2219632"/>
          </a:xfrm>
          <a:prstGeom prst="rect">
            <a:avLst/>
          </a:prstGeom>
          <a:noFill/>
          <a:ln w="9525">
            <a:noFill/>
            <a:miter lim="800000"/>
            <a:headEnd/>
            <a:tailEnd/>
          </a:ln>
        </p:spPr>
      </p:pic>
      <p:pic>
        <p:nvPicPr>
          <p:cNvPr id="7" name="Imagen 6">
            <a:extLst>
              <a:ext uri="{FF2B5EF4-FFF2-40B4-BE49-F238E27FC236}">
                <a16:creationId xmlns:a16="http://schemas.microsoft.com/office/drawing/2014/main" id="{A196ADC2-6A28-45A9-BBD5-BECD76CF2C9E}"/>
              </a:ext>
            </a:extLst>
          </p:cNvPr>
          <p:cNvPicPr>
            <a:picLocks noChangeAspect="1"/>
          </p:cNvPicPr>
          <p:nvPr/>
        </p:nvPicPr>
        <p:blipFill>
          <a:blip r:embed="rId5"/>
          <a:stretch>
            <a:fillRect/>
          </a:stretch>
        </p:blipFill>
        <p:spPr>
          <a:xfrm>
            <a:off x="29096" y="771550"/>
            <a:ext cx="5520044" cy="3383757"/>
          </a:xfrm>
          <a:prstGeom prst="rect">
            <a:avLst/>
          </a:prstGeom>
        </p:spPr>
      </p:pic>
      <p:sp>
        <p:nvSpPr>
          <p:cNvPr id="2" name="CuadroTexto 1">
            <a:extLst>
              <a:ext uri="{FF2B5EF4-FFF2-40B4-BE49-F238E27FC236}">
                <a16:creationId xmlns:a16="http://schemas.microsoft.com/office/drawing/2014/main" id="{F9D287C4-6580-474F-BA5E-B56B7DA2DCB4}"/>
              </a:ext>
            </a:extLst>
          </p:cNvPr>
          <p:cNvSpPr txBox="1"/>
          <p:nvPr/>
        </p:nvSpPr>
        <p:spPr>
          <a:xfrm>
            <a:off x="107504" y="115548"/>
            <a:ext cx="6696075" cy="400110"/>
          </a:xfrm>
          <a:prstGeom prst="rect">
            <a:avLst/>
          </a:prstGeom>
          <a:noFill/>
        </p:spPr>
        <p:txBody>
          <a:bodyPr wrap="square" rtlCol="0">
            <a:spAutoFit/>
          </a:bodyPr>
          <a:lstStyle/>
          <a:p>
            <a:r>
              <a:rPr lang="en-US" sz="2000" b="1" dirty="0">
                <a:solidFill>
                  <a:srgbClr val="00B050"/>
                </a:solidFill>
              </a:rPr>
              <a:t>How do we deal with very short-term problems?</a:t>
            </a:r>
            <a:endParaRPr lang="es-ES" sz="2000" b="1" dirty="0">
              <a:solidFill>
                <a:srgbClr val="00B050"/>
              </a:solidFill>
            </a:endParaRPr>
          </a:p>
        </p:txBody>
      </p:sp>
      <p:pic>
        <p:nvPicPr>
          <p:cNvPr id="8" name="COCO 20190827_ch1_subida nivel 33s">
            <a:hlinkClick r:id="" action="ppaction://media"/>
            <a:extLst>
              <a:ext uri="{FF2B5EF4-FFF2-40B4-BE49-F238E27FC236}">
                <a16:creationId xmlns:a16="http://schemas.microsoft.com/office/drawing/2014/main" id="{FDCECB6A-7B4B-4B90-8BB4-E2F584FBAC7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15990" y="3042944"/>
            <a:ext cx="2238223" cy="1985007"/>
          </a:xfrm>
          <a:prstGeom prst="rect">
            <a:avLst/>
          </a:prstGeom>
        </p:spPr>
      </p:pic>
      <p:sp>
        <p:nvSpPr>
          <p:cNvPr id="3" name="CuadroTexto 2">
            <a:extLst>
              <a:ext uri="{FF2B5EF4-FFF2-40B4-BE49-F238E27FC236}">
                <a16:creationId xmlns:a16="http://schemas.microsoft.com/office/drawing/2014/main" id="{29BEBF04-93B9-460D-B6D7-F2DF131426D6}"/>
              </a:ext>
            </a:extLst>
          </p:cNvPr>
          <p:cNvSpPr txBox="1"/>
          <p:nvPr/>
        </p:nvSpPr>
        <p:spPr>
          <a:xfrm>
            <a:off x="251520" y="4374541"/>
            <a:ext cx="6696074" cy="707886"/>
          </a:xfrm>
          <a:prstGeom prst="rect">
            <a:avLst/>
          </a:prstGeom>
          <a:noFill/>
        </p:spPr>
        <p:txBody>
          <a:bodyPr wrap="square" rtlCol="0">
            <a:spAutoFit/>
          </a:bodyPr>
          <a:lstStyle/>
          <a:p>
            <a:r>
              <a:rPr lang="es-ES" sz="2000" dirty="0" err="1"/>
              <a:t>But</a:t>
            </a:r>
            <a:r>
              <a:rPr lang="es-ES" sz="2000" dirty="0"/>
              <a:t>… </a:t>
            </a:r>
            <a:r>
              <a:rPr lang="es-ES" sz="2000" dirty="0" err="1"/>
              <a:t>what</a:t>
            </a:r>
            <a:r>
              <a:rPr lang="es-ES" sz="2000" dirty="0"/>
              <a:t> </a:t>
            </a:r>
            <a:r>
              <a:rPr lang="es-ES" sz="2000" dirty="0" err="1"/>
              <a:t>about</a:t>
            </a:r>
            <a:r>
              <a:rPr lang="es-ES" sz="2000" dirty="0"/>
              <a:t> </a:t>
            </a:r>
            <a:r>
              <a:rPr lang="es-ES" sz="2000" dirty="0" err="1"/>
              <a:t>the</a:t>
            </a:r>
            <a:r>
              <a:rPr lang="es-ES" sz="2000" dirty="0"/>
              <a:t> future? </a:t>
            </a:r>
          </a:p>
          <a:p>
            <a:r>
              <a:rPr lang="es-ES" sz="2000" dirty="0" err="1"/>
              <a:t>According</a:t>
            </a:r>
            <a:r>
              <a:rPr lang="es-ES" sz="2000" dirty="0"/>
              <a:t> </a:t>
            </a:r>
            <a:r>
              <a:rPr lang="es-ES" sz="2000" dirty="0" err="1"/>
              <a:t>to</a:t>
            </a:r>
            <a:r>
              <a:rPr lang="es-ES" sz="2000" dirty="0"/>
              <a:t> AR-6 </a:t>
            </a:r>
            <a:r>
              <a:rPr lang="es-ES" sz="2000" dirty="0" err="1"/>
              <a:t>inform</a:t>
            </a:r>
            <a:r>
              <a:rPr lang="es-ES" sz="2000" dirty="0"/>
              <a:t>…</a:t>
            </a:r>
          </a:p>
        </p:txBody>
      </p:sp>
      <p:sp>
        <p:nvSpPr>
          <p:cNvPr id="9" name="CuadroTexto 8">
            <a:extLst>
              <a:ext uri="{FF2B5EF4-FFF2-40B4-BE49-F238E27FC236}">
                <a16:creationId xmlns:a16="http://schemas.microsoft.com/office/drawing/2014/main" id="{FF61019D-845F-4041-96D8-4050235D957D}"/>
              </a:ext>
            </a:extLst>
          </p:cNvPr>
          <p:cNvSpPr txBox="1"/>
          <p:nvPr/>
        </p:nvSpPr>
        <p:spPr>
          <a:xfrm>
            <a:off x="467544" y="2067694"/>
            <a:ext cx="1656184" cy="646331"/>
          </a:xfrm>
          <a:prstGeom prst="rect">
            <a:avLst/>
          </a:prstGeom>
          <a:solidFill>
            <a:srgbClr val="030F40"/>
          </a:solidFill>
        </p:spPr>
        <p:txBody>
          <a:bodyPr wrap="square" rtlCol="0">
            <a:spAutoFit/>
          </a:bodyPr>
          <a:lstStyle/>
          <a:p>
            <a:pPr algn="ctr"/>
            <a:r>
              <a:rPr lang="es-ES" sz="1200" b="1" dirty="0">
                <a:solidFill>
                  <a:schemeClr val="bg1"/>
                </a:solidFill>
              </a:rPr>
              <a:t>RISK MANAGEMENT TOOLS</a:t>
            </a:r>
          </a:p>
        </p:txBody>
      </p:sp>
      <p:sp>
        <p:nvSpPr>
          <p:cNvPr id="10" name="CuadroTexto 9">
            <a:extLst>
              <a:ext uri="{FF2B5EF4-FFF2-40B4-BE49-F238E27FC236}">
                <a16:creationId xmlns:a16="http://schemas.microsoft.com/office/drawing/2014/main" id="{C83EF13B-CD1E-49E2-9FE4-6F9EE814CC32}"/>
              </a:ext>
            </a:extLst>
          </p:cNvPr>
          <p:cNvSpPr txBox="1"/>
          <p:nvPr/>
        </p:nvSpPr>
        <p:spPr>
          <a:xfrm>
            <a:off x="29096" y="896363"/>
            <a:ext cx="1230536" cy="738664"/>
          </a:xfrm>
          <a:prstGeom prst="rect">
            <a:avLst/>
          </a:prstGeom>
          <a:solidFill>
            <a:schemeClr val="bg1"/>
          </a:solidFill>
        </p:spPr>
        <p:txBody>
          <a:bodyPr wrap="square" rtlCol="0">
            <a:spAutoFit/>
          </a:bodyPr>
          <a:lstStyle/>
          <a:p>
            <a:pPr algn="ctr"/>
            <a:r>
              <a:rPr lang="es-ES" sz="1050" b="1" dirty="0"/>
              <a:t>WEATHER WARNING MANAGEMENT (FLOODALERT)</a:t>
            </a:r>
          </a:p>
        </p:txBody>
      </p:sp>
      <p:sp>
        <p:nvSpPr>
          <p:cNvPr id="11" name="CuadroTexto 10">
            <a:extLst>
              <a:ext uri="{FF2B5EF4-FFF2-40B4-BE49-F238E27FC236}">
                <a16:creationId xmlns:a16="http://schemas.microsoft.com/office/drawing/2014/main" id="{25BDFBC1-A63D-4074-9720-FAE1D4059EF1}"/>
              </a:ext>
            </a:extLst>
          </p:cNvPr>
          <p:cNvSpPr txBox="1"/>
          <p:nvPr/>
        </p:nvSpPr>
        <p:spPr>
          <a:xfrm>
            <a:off x="3242543" y="702068"/>
            <a:ext cx="1545482" cy="577081"/>
          </a:xfrm>
          <a:prstGeom prst="rect">
            <a:avLst/>
          </a:prstGeom>
          <a:solidFill>
            <a:schemeClr val="bg1"/>
          </a:solidFill>
        </p:spPr>
        <p:txBody>
          <a:bodyPr wrap="square" rtlCol="0">
            <a:spAutoFit/>
          </a:bodyPr>
          <a:lstStyle/>
          <a:p>
            <a:pPr algn="ctr"/>
            <a:r>
              <a:rPr lang="es-ES" sz="1050" b="1" dirty="0"/>
              <a:t>CONTROL OF INDUSTRIAL DISCHARGES (CVI)</a:t>
            </a:r>
          </a:p>
        </p:txBody>
      </p:sp>
      <p:sp>
        <p:nvSpPr>
          <p:cNvPr id="12" name="CuadroTexto 11">
            <a:extLst>
              <a:ext uri="{FF2B5EF4-FFF2-40B4-BE49-F238E27FC236}">
                <a16:creationId xmlns:a16="http://schemas.microsoft.com/office/drawing/2014/main" id="{7121670A-9986-49C0-8D9F-2D80788E3FD7}"/>
              </a:ext>
            </a:extLst>
          </p:cNvPr>
          <p:cNvSpPr txBox="1"/>
          <p:nvPr/>
        </p:nvSpPr>
        <p:spPr>
          <a:xfrm>
            <a:off x="3959806" y="1371978"/>
            <a:ext cx="1656184" cy="1223412"/>
          </a:xfrm>
          <a:prstGeom prst="rect">
            <a:avLst/>
          </a:prstGeom>
          <a:solidFill>
            <a:schemeClr val="bg1"/>
          </a:solidFill>
        </p:spPr>
        <p:txBody>
          <a:bodyPr wrap="square" rtlCol="0">
            <a:spAutoFit/>
          </a:bodyPr>
          <a:lstStyle>
            <a:defPPr>
              <a:defRPr lang="fr-FR"/>
            </a:defPPr>
            <a:lvl1pPr algn="ctr">
              <a:defRPr sz="1050" b="1"/>
            </a:lvl1pPr>
          </a:lstStyle>
          <a:p>
            <a:r>
              <a:rPr lang="es-ES" dirty="0"/>
              <a:t>FLOODS AND SEWER OVERFLOW PREVENTION AND WARNING SYSTEM.</a:t>
            </a:r>
          </a:p>
          <a:p>
            <a:r>
              <a:rPr lang="es-ES" dirty="0"/>
              <a:t>ENERGENCY MANAGEMENT (SIPAID)</a:t>
            </a:r>
          </a:p>
        </p:txBody>
      </p:sp>
      <p:sp>
        <p:nvSpPr>
          <p:cNvPr id="6" name="Rectángulo 5">
            <a:extLst>
              <a:ext uri="{FF2B5EF4-FFF2-40B4-BE49-F238E27FC236}">
                <a16:creationId xmlns:a16="http://schemas.microsoft.com/office/drawing/2014/main" id="{F86FEE9A-71E6-4AB6-882C-BB8D13CB806C}"/>
              </a:ext>
            </a:extLst>
          </p:cNvPr>
          <p:cNvSpPr/>
          <p:nvPr/>
        </p:nvSpPr>
        <p:spPr>
          <a:xfrm>
            <a:off x="3887798" y="1626480"/>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A97B8080-0782-47E8-92E9-A275E6737356}"/>
              </a:ext>
            </a:extLst>
          </p:cNvPr>
          <p:cNvSpPr txBox="1"/>
          <p:nvPr/>
        </p:nvSpPr>
        <p:spPr>
          <a:xfrm>
            <a:off x="3832731" y="2694908"/>
            <a:ext cx="1783260" cy="900246"/>
          </a:xfrm>
          <a:prstGeom prst="rect">
            <a:avLst/>
          </a:prstGeom>
          <a:solidFill>
            <a:schemeClr val="bg1"/>
          </a:solidFill>
        </p:spPr>
        <p:txBody>
          <a:bodyPr wrap="square" rtlCol="0">
            <a:spAutoFit/>
          </a:bodyPr>
          <a:lstStyle>
            <a:defPPr>
              <a:defRPr lang="fr-FR"/>
            </a:defPPr>
            <a:lvl1pPr algn="ctr">
              <a:defRPr sz="1050" b="1"/>
            </a:lvl1pPr>
          </a:lstStyle>
          <a:p>
            <a:r>
              <a:rPr lang="es-ES" dirty="0"/>
              <a:t>BATHING WATER QUALITY CONTROL (COASTAL WATER MANAGEMENT-COWAMA) </a:t>
            </a:r>
          </a:p>
        </p:txBody>
      </p:sp>
      <p:sp>
        <p:nvSpPr>
          <p:cNvPr id="15" name="Rectangle 1">
            <a:extLst>
              <a:ext uri="{FF2B5EF4-FFF2-40B4-BE49-F238E27FC236}">
                <a16:creationId xmlns:a16="http://schemas.microsoft.com/office/drawing/2014/main" id="{AE915E1F-8519-4D38-9FCD-B6657A65E7CD}"/>
              </a:ext>
            </a:extLst>
          </p:cNvPr>
          <p:cNvSpPr>
            <a:spLocks noChangeArrowheads="1"/>
          </p:cNvSpPr>
          <p:nvPr/>
        </p:nvSpPr>
        <p:spPr bwMode="auto">
          <a:xfrm>
            <a:off x="251520" y="3306613"/>
            <a:ext cx="1641031" cy="577081"/>
          </a:xfrm>
          <a:prstGeom prst="rect">
            <a:avLst/>
          </a:prstGeom>
          <a:solidFill>
            <a:schemeClr val="bg1"/>
          </a:solidFill>
        </p:spPr>
        <p:txBody>
          <a:bodyPr wrap="square" rtlCol="0">
            <a:spAutoFit/>
          </a:bodyPr>
          <a:lstStyle/>
          <a:p>
            <a:pPr algn="ctr"/>
            <a:r>
              <a:rPr lang="es-ES" altLang="es-ES" sz="1050" b="1" dirty="0"/>
              <a:t>MANAGEMENT OF THE QUALITY OF WATER BODIES </a:t>
            </a:r>
          </a:p>
        </p:txBody>
      </p:sp>
      <p:pic>
        <p:nvPicPr>
          <p:cNvPr id="19" name="Imagen 18">
            <a:extLst>
              <a:ext uri="{FF2B5EF4-FFF2-40B4-BE49-F238E27FC236}">
                <a16:creationId xmlns:a16="http://schemas.microsoft.com/office/drawing/2014/main" id="{D0A5FE30-1C39-4DC1-BB9C-A4AE5DF99FB5}"/>
              </a:ext>
            </a:extLst>
          </p:cNvPr>
          <p:cNvPicPr>
            <a:picLocks noChangeAspect="1"/>
          </p:cNvPicPr>
          <p:nvPr/>
        </p:nvPicPr>
        <p:blipFill>
          <a:blip r:embed="rId7"/>
          <a:stretch>
            <a:fillRect/>
          </a:stretch>
        </p:blipFill>
        <p:spPr>
          <a:xfrm>
            <a:off x="7668344" y="54182"/>
            <a:ext cx="1438438" cy="214236"/>
          </a:xfrm>
          <a:prstGeom prst="rect">
            <a:avLst/>
          </a:prstGeom>
        </p:spPr>
      </p:pic>
    </p:spTree>
    <p:extLst>
      <p:ext uri="{BB962C8B-B14F-4D97-AF65-F5344CB8AC3E}">
        <p14:creationId xmlns:p14="http://schemas.microsoft.com/office/powerpoint/2010/main" val="2556471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repeatCount="indefinite"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1ADD5383-8CF5-4DB8-9DD0-2573C7B18151}"/>
              </a:ext>
            </a:extLst>
          </p:cNvPr>
          <p:cNvSpPr txBox="1"/>
          <p:nvPr/>
        </p:nvSpPr>
        <p:spPr>
          <a:xfrm>
            <a:off x="212592" y="170262"/>
            <a:ext cx="7167720" cy="400110"/>
          </a:xfrm>
          <a:prstGeom prst="rect">
            <a:avLst/>
          </a:prstGeom>
          <a:noFill/>
        </p:spPr>
        <p:txBody>
          <a:bodyPr wrap="square" rtlCol="0">
            <a:spAutoFit/>
          </a:bodyPr>
          <a:lstStyle/>
          <a:p>
            <a:r>
              <a:rPr lang="es-ES" sz="2000" b="1" dirty="0" err="1">
                <a:solidFill>
                  <a:srgbClr val="00B050"/>
                </a:solidFill>
              </a:rPr>
              <a:t>What</a:t>
            </a:r>
            <a:r>
              <a:rPr lang="es-ES" sz="2000" b="1" dirty="0">
                <a:solidFill>
                  <a:srgbClr val="00B050"/>
                </a:solidFill>
              </a:rPr>
              <a:t> </a:t>
            </a:r>
            <a:r>
              <a:rPr lang="es-ES" sz="2000" b="1" dirty="0" err="1">
                <a:solidFill>
                  <a:srgbClr val="00B050"/>
                </a:solidFill>
              </a:rPr>
              <a:t>about</a:t>
            </a:r>
            <a:r>
              <a:rPr lang="es-ES" sz="2000" b="1" dirty="0">
                <a:solidFill>
                  <a:srgbClr val="00B050"/>
                </a:solidFill>
              </a:rPr>
              <a:t> </a:t>
            </a:r>
            <a:r>
              <a:rPr lang="es-ES" sz="2000" b="1" dirty="0" err="1">
                <a:solidFill>
                  <a:srgbClr val="00B050"/>
                </a:solidFill>
              </a:rPr>
              <a:t>the</a:t>
            </a:r>
            <a:r>
              <a:rPr lang="es-ES" sz="2000" b="1" dirty="0">
                <a:solidFill>
                  <a:srgbClr val="00B050"/>
                </a:solidFill>
              </a:rPr>
              <a:t> future? </a:t>
            </a:r>
          </a:p>
        </p:txBody>
      </p:sp>
      <p:sp>
        <p:nvSpPr>
          <p:cNvPr id="14" name="CuadroTexto 13">
            <a:extLst>
              <a:ext uri="{FF2B5EF4-FFF2-40B4-BE49-F238E27FC236}">
                <a16:creationId xmlns:a16="http://schemas.microsoft.com/office/drawing/2014/main" id="{08540D91-1A71-4A7D-9291-60161E0A76DA}"/>
              </a:ext>
            </a:extLst>
          </p:cNvPr>
          <p:cNvSpPr txBox="1"/>
          <p:nvPr/>
        </p:nvSpPr>
        <p:spPr>
          <a:xfrm>
            <a:off x="189539" y="1203598"/>
            <a:ext cx="8764922" cy="3400931"/>
          </a:xfrm>
          <a:prstGeom prst="rect">
            <a:avLst/>
          </a:prstGeom>
          <a:noFill/>
        </p:spPr>
        <p:txBody>
          <a:bodyPr wrap="square">
            <a:spAutoFit/>
          </a:bodyPr>
          <a:lstStyle/>
          <a:p>
            <a:pPr marL="285750" indent="-285750" algn="l">
              <a:buFont typeface="Arial" panose="020B0604020202020204" pitchFamily="34" charset="0"/>
              <a:buChar char="•"/>
            </a:pPr>
            <a:r>
              <a:rPr lang="en-US" sz="1600" b="0" i="1" u="none" strike="noStrike" baseline="0" dirty="0">
                <a:latin typeface="TimesNewRomanPSMT"/>
              </a:rPr>
              <a:t>“</a:t>
            </a:r>
            <a:r>
              <a:rPr lang="en-US" sz="1600" b="1" i="1" u="sng" strike="noStrike" baseline="0" dirty="0">
                <a:latin typeface="TimesNewRomanPSMT"/>
              </a:rPr>
              <a:t>It is </a:t>
            </a:r>
            <a:r>
              <a:rPr lang="en-US" sz="1600" b="1" i="1" u="sng" strike="noStrike" baseline="0" dirty="0">
                <a:latin typeface="TimesNewRomanPS-ItalicMT"/>
              </a:rPr>
              <a:t>very likely </a:t>
            </a:r>
            <a:r>
              <a:rPr lang="en-US" sz="1600" b="1" i="1" u="sng" strike="noStrike" baseline="0" dirty="0">
                <a:latin typeface="TimesNewRomanPSMT"/>
              </a:rPr>
              <a:t>that heavy precipitation events will intensify and become more frequent </a:t>
            </a:r>
            <a:r>
              <a:rPr lang="en-US" sz="1000" b="0" i="1" u="none" strike="noStrike" baseline="0" dirty="0">
                <a:latin typeface="TimesNewRomanPSMT"/>
              </a:rPr>
              <a:t>in most regions with additional global warming. (…)”</a:t>
            </a:r>
            <a:r>
              <a:rPr lang="en-US" sz="1600" b="0" i="1" u="none" strike="noStrike" baseline="0" dirty="0">
                <a:latin typeface="TimesNewRomanPSMT"/>
              </a:rPr>
              <a:t> </a:t>
            </a:r>
          </a:p>
          <a:p>
            <a:pPr algn="l"/>
            <a:endParaRPr lang="en-US" sz="1000" b="0" i="1" u="none" strike="noStrike" baseline="0" dirty="0">
              <a:latin typeface="TimesNewRomanPSMT"/>
            </a:endParaRPr>
          </a:p>
          <a:p>
            <a:pPr marL="285750" indent="-285750">
              <a:buFont typeface="Arial" panose="020B0604020202020204" pitchFamily="34" charset="0"/>
              <a:buChar char="•"/>
            </a:pPr>
            <a:r>
              <a:rPr lang="en-US" sz="1600" i="1" dirty="0">
                <a:latin typeface="TimesNewRomanPSMT"/>
              </a:rPr>
              <a:t>“</a:t>
            </a:r>
            <a:r>
              <a:rPr lang="en-US" sz="1000" i="1" dirty="0">
                <a:latin typeface="TimesNewRomanPSMT"/>
              </a:rPr>
              <a:t>Cities intensify human-induced warming locally, and further urbanization together with more frequent hot extremes will </a:t>
            </a:r>
            <a:r>
              <a:rPr lang="en-US" sz="1600" b="1" i="1" u="sng" dirty="0">
                <a:latin typeface="TimesNewRomanPSMT"/>
              </a:rPr>
              <a:t>increase the severity of heatwaves </a:t>
            </a:r>
            <a:r>
              <a:rPr lang="en-US" sz="1000" i="1" dirty="0">
                <a:latin typeface="TimesNewRomanPSMT"/>
              </a:rPr>
              <a:t>(very high confidence).”</a:t>
            </a:r>
          </a:p>
          <a:p>
            <a:endParaRPr lang="en-US" sz="1000" i="1" dirty="0">
              <a:latin typeface="TimesNewRomanPSMT"/>
            </a:endParaRPr>
          </a:p>
          <a:p>
            <a:pPr marL="285750" indent="-285750">
              <a:buFont typeface="Arial" panose="020B0604020202020204" pitchFamily="34" charset="0"/>
              <a:buChar char="•"/>
            </a:pPr>
            <a:r>
              <a:rPr lang="en-US" sz="1600" i="1" dirty="0">
                <a:latin typeface="TimesNewRomanPSMT"/>
              </a:rPr>
              <a:t> “</a:t>
            </a:r>
            <a:r>
              <a:rPr lang="en-US" sz="1600" b="1" i="1" u="sng" dirty="0">
                <a:latin typeface="TimesNewRomanPSMT"/>
              </a:rPr>
              <a:t>Urbanization also increases </a:t>
            </a:r>
            <a:r>
              <a:rPr lang="en-US" sz="1000" i="1" dirty="0">
                <a:latin typeface="TimesNewRomanPSMT"/>
              </a:rPr>
              <a:t>mean and heavy precipitation over and/or downwind of cities (medium confidence) and </a:t>
            </a:r>
            <a:r>
              <a:rPr lang="en-US" sz="1600" b="1" i="1" u="sng" dirty="0">
                <a:latin typeface="TimesNewRomanPSMT"/>
              </a:rPr>
              <a:t>resulting runoff intensity </a:t>
            </a:r>
            <a:r>
              <a:rPr lang="en-US" sz="1000" i="1" dirty="0">
                <a:latin typeface="TimesNewRomanPSMT"/>
              </a:rPr>
              <a:t>(high confidence).”</a:t>
            </a:r>
          </a:p>
          <a:p>
            <a:endParaRPr lang="en-US" sz="1000" i="1" dirty="0">
              <a:latin typeface="TimesNewRomanPSMT"/>
            </a:endParaRPr>
          </a:p>
          <a:p>
            <a:pPr marL="285750" indent="-285750">
              <a:buFont typeface="Arial" panose="020B0604020202020204" pitchFamily="34" charset="0"/>
              <a:buChar char="•"/>
            </a:pPr>
            <a:r>
              <a:rPr lang="en-US" sz="1600" i="1" dirty="0">
                <a:latin typeface="TimesNewRomanPSMT"/>
              </a:rPr>
              <a:t>“</a:t>
            </a:r>
            <a:r>
              <a:rPr lang="en-US" sz="1600" b="1" i="1" u="sng" dirty="0">
                <a:latin typeface="TimesNewRomanPSMT"/>
              </a:rPr>
              <a:t>In coastal cities</a:t>
            </a:r>
            <a:r>
              <a:rPr lang="en-US" sz="1600" i="1" dirty="0">
                <a:latin typeface="TimesNewRomanPSMT"/>
              </a:rPr>
              <a:t>, </a:t>
            </a:r>
            <a:r>
              <a:rPr lang="en-US" sz="1000" i="1" dirty="0">
                <a:latin typeface="TimesNewRomanPSMT"/>
              </a:rPr>
              <a:t>the combination of more frequent extreme sea level events (due to sea level rise and storm surge) and extreme rainfall/</a:t>
            </a:r>
            <a:r>
              <a:rPr lang="en-US" sz="1000" i="1" dirty="0" err="1">
                <a:latin typeface="TimesNewRomanPSMT"/>
              </a:rPr>
              <a:t>riverflow</a:t>
            </a:r>
            <a:r>
              <a:rPr lang="en-US" sz="1000" i="1" dirty="0">
                <a:latin typeface="TimesNewRomanPSMT"/>
              </a:rPr>
              <a:t> events will make </a:t>
            </a:r>
            <a:r>
              <a:rPr lang="en-US" sz="1600" b="1" i="1" u="sng" dirty="0">
                <a:latin typeface="TimesNewRomanPSMT"/>
              </a:rPr>
              <a:t>flooding more </a:t>
            </a:r>
            <a:r>
              <a:rPr lang="es-ES" sz="1600" b="1" i="1" u="sng" dirty="0">
                <a:latin typeface="TimesNewRomanPSMT"/>
              </a:rPr>
              <a:t>probable </a:t>
            </a:r>
            <a:r>
              <a:rPr lang="es-ES" sz="1000" i="1" dirty="0">
                <a:latin typeface="TimesNewRomanPSMT"/>
              </a:rPr>
              <a:t>(</a:t>
            </a:r>
            <a:r>
              <a:rPr lang="es-ES" sz="1000" i="1" dirty="0" err="1">
                <a:latin typeface="TimesNewRomanPSMT"/>
              </a:rPr>
              <a:t>high</a:t>
            </a:r>
            <a:r>
              <a:rPr lang="es-ES" sz="1000" i="1" dirty="0">
                <a:latin typeface="TimesNewRomanPSMT"/>
              </a:rPr>
              <a:t> </a:t>
            </a:r>
            <a:r>
              <a:rPr lang="es-ES" sz="1000" i="1" dirty="0" err="1">
                <a:latin typeface="TimesNewRomanPSMT"/>
              </a:rPr>
              <a:t>confidence</a:t>
            </a:r>
            <a:r>
              <a:rPr lang="es-ES" sz="1000" i="1" dirty="0">
                <a:latin typeface="TimesNewRomanPSMT"/>
              </a:rPr>
              <a:t>).”</a:t>
            </a:r>
          </a:p>
          <a:p>
            <a:endParaRPr lang="es-ES" sz="1000" i="1" dirty="0">
              <a:latin typeface="TimesNewRomanPSMT"/>
            </a:endParaRPr>
          </a:p>
          <a:p>
            <a:pPr marL="285750" indent="-285750">
              <a:buFont typeface="Arial" panose="020B0604020202020204" pitchFamily="34" charset="0"/>
              <a:buChar char="•"/>
            </a:pPr>
            <a:r>
              <a:rPr lang="en-US" sz="1600" i="1" dirty="0">
                <a:latin typeface="TimesNewRomanPSMT"/>
              </a:rPr>
              <a:t>“</a:t>
            </a:r>
            <a:r>
              <a:rPr lang="en-US" sz="1600" b="1" i="1" u="sng" dirty="0">
                <a:latin typeface="TimesNewRomanPSMT"/>
              </a:rPr>
              <a:t>In the European Mediterranean</a:t>
            </a:r>
            <a:r>
              <a:rPr lang="en-US" sz="1600" i="1" dirty="0">
                <a:latin typeface="TimesNewRomanPSMT"/>
              </a:rPr>
              <a:t>, </a:t>
            </a:r>
            <a:r>
              <a:rPr lang="en-US" sz="1600" b="1" i="1" u="sng" dirty="0">
                <a:latin typeface="TimesNewRomanPSMT"/>
              </a:rPr>
              <a:t>the magnitude and sign of observed land precipitation trends depend on time period and exact study region </a:t>
            </a:r>
            <a:r>
              <a:rPr lang="en-US" sz="1000" i="1" dirty="0">
                <a:latin typeface="TimesNewRomanPSMT"/>
              </a:rPr>
              <a:t>(medium confidence). There is medium confidence that river floods will decrease in Northern, Eastern and Southern Europe for high warming levels.”</a:t>
            </a:r>
            <a:endParaRPr lang="es-ES" sz="1600" i="1" dirty="0">
              <a:latin typeface="TimesNewRomanPSMT"/>
            </a:endParaRPr>
          </a:p>
        </p:txBody>
      </p:sp>
      <p:sp>
        <p:nvSpPr>
          <p:cNvPr id="15" name="CuadroTexto 14">
            <a:extLst>
              <a:ext uri="{FF2B5EF4-FFF2-40B4-BE49-F238E27FC236}">
                <a16:creationId xmlns:a16="http://schemas.microsoft.com/office/drawing/2014/main" id="{AC3A2CA3-DCB4-4D05-A86D-362FDB448EA2}"/>
              </a:ext>
            </a:extLst>
          </p:cNvPr>
          <p:cNvSpPr txBox="1"/>
          <p:nvPr/>
        </p:nvSpPr>
        <p:spPr>
          <a:xfrm>
            <a:off x="107504" y="733677"/>
            <a:ext cx="9183944" cy="369332"/>
          </a:xfrm>
          <a:prstGeom prst="rect">
            <a:avLst/>
          </a:prstGeom>
          <a:noFill/>
        </p:spPr>
        <p:txBody>
          <a:bodyPr wrap="square" rtlCol="0">
            <a:spAutoFit/>
          </a:bodyPr>
          <a:lstStyle/>
          <a:p>
            <a:r>
              <a:rPr lang="es-ES" dirty="0" err="1">
                <a:solidFill>
                  <a:srgbClr val="0070C0"/>
                </a:solidFill>
              </a:rPr>
              <a:t>Starting</a:t>
            </a:r>
            <a:r>
              <a:rPr lang="es-ES" dirty="0">
                <a:solidFill>
                  <a:srgbClr val="0070C0"/>
                </a:solidFill>
              </a:rPr>
              <a:t> </a:t>
            </a:r>
            <a:r>
              <a:rPr lang="es-ES" dirty="0" err="1">
                <a:solidFill>
                  <a:srgbClr val="0070C0"/>
                </a:solidFill>
              </a:rPr>
              <a:t>hypothesis</a:t>
            </a:r>
            <a:r>
              <a:rPr lang="es-ES" dirty="0">
                <a:solidFill>
                  <a:srgbClr val="0070C0"/>
                </a:solidFill>
              </a:rPr>
              <a:t> (</a:t>
            </a:r>
            <a:r>
              <a:rPr lang="es-ES" dirty="0" err="1">
                <a:solidFill>
                  <a:srgbClr val="0070C0"/>
                </a:solidFill>
              </a:rPr>
              <a:t>according</a:t>
            </a:r>
            <a:r>
              <a:rPr lang="es-ES" dirty="0">
                <a:solidFill>
                  <a:srgbClr val="0070C0"/>
                </a:solidFill>
              </a:rPr>
              <a:t> </a:t>
            </a:r>
            <a:r>
              <a:rPr lang="es-ES" dirty="0" err="1">
                <a:solidFill>
                  <a:srgbClr val="0070C0"/>
                </a:solidFill>
              </a:rPr>
              <a:t>to</a:t>
            </a:r>
            <a:r>
              <a:rPr lang="es-ES" dirty="0">
                <a:solidFill>
                  <a:srgbClr val="0070C0"/>
                </a:solidFill>
              </a:rPr>
              <a:t> IPCC AR-6 </a:t>
            </a:r>
            <a:r>
              <a:rPr lang="es-ES" dirty="0" err="1">
                <a:solidFill>
                  <a:srgbClr val="0070C0"/>
                </a:solidFill>
              </a:rPr>
              <a:t>inform</a:t>
            </a:r>
            <a:r>
              <a:rPr lang="es-ES" dirty="0">
                <a:solidFill>
                  <a:srgbClr val="0070C0"/>
                </a:solidFill>
              </a:rPr>
              <a:t>):</a:t>
            </a:r>
          </a:p>
        </p:txBody>
      </p:sp>
      <p:sp>
        <p:nvSpPr>
          <p:cNvPr id="2" name="CuadroTexto 1">
            <a:extLst>
              <a:ext uri="{FF2B5EF4-FFF2-40B4-BE49-F238E27FC236}">
                <a16:creationId xmlns:a16="http://schemas.microsoft.com/office/drawing/2014/main" id="{494BCC42-3698-4ED4-8DA1-605ECE281219}"/>
              </a:ext>
            </a:extLst>
          </p:cNvPr>
          <p:cNvSpPr txBox="1"/>
          <p:nvPr/>
        </p:nvSpPr>
        <p:spPr>
          <a:xfrm>
            <a:off x="4082334" y="4705118"/>
            <a:ext cx="5040560" cy="369332"/>
          </a:xfrm>
          <a:prstGeom prst="rect">
            <a:avLst/>
          </a:prstGeom>
          <a:noFill/>
        </p:spPr>
        <p:txBody>
          <a:bodyPr wrap="square" rtlCol="0">
            <a:spAutoFit/>
          </a:bodyPr>
          <a:lstStyle/>
          <a:p>
            <a:r>
              <a:rPr lang="es-ES" dirty="0" err="1">
                <a:solidFill>
                  <a:srgbClr val="0070C0"/>
                </a:solidFill>
              </a:rPr>
              <a:t>What</a:t>
            </a:r>
            <a:r>
              <a:rPr lang="es-ES" dirty="0">
                <a:solidFill>
                  <a:srgbClr val="0070C0"/>
                </a:solidFill>
              </a:rPr>
              <a:t> </a:t>
            </a:r>
            <a:r>
              <a:rPr lang="es-ES" dirty="0" err="1">
                <a:solidFill>
                  <a:srgbClr val="0070C0"/>
                </a:solidFill>
              </a:rPr>
              <a:t>will</a:t>
            </a:r>
            <a:r>
              <a:rPr lang="es-ES" dirty="0">
                <a:solidFill>
                  <a:srgbClr val="0070C0"/>
                </a:solidFill>
              </a:rPr>
              <a:t> </a:t>
            </a:r>
            <a:r>
              <a:rPr lang="es-ES" dirty="0" err="1">
                <a:solidFill>
                  <a:srgbClr val="0070C0"/>
                </a:solidFill>
              </a:rPr>
              <a:t>happen</a:t>
            </a:r>
            <a:r>
              <a:rPr lang="es-ES" dirty="0">
                <a:solidFill>
                  <a:srgbClr val="0070C0"/>
                </a:solidFill>
              </a:rPr>
              <a:t> in </a:t>
            </a:r>
            <a:r>
              <a:rPr lang="es-ES" dirty="0" err="1">
                <a:solidFill>
                  <a:srgbClr val="0070C0"/>
                </a:solidFill>
              </a:rPr>
              <a:t>the</a:t>
            </a:r>
            <a:r>
              <a:rPr lang="es-ES" dirty="0">
                <a:solidFill>
                  <a:srgbClr val="0070C0"/>
                </a:solidFill>
              </a:rPr>
              <a:t> local </a:t>
            </a:r>
            <a:r>
              <a:rPr lang="es-ES" dirty="0" err="1">
                <a:solidFill>
                  <a:srgbClr val="0070C0"/>
                </a:solidFill>
              </a:rPr>
              <a:t>scale</a:t>
            </a:r>
            <a:r>
              <a:rPr lang="es-ES" dirty="0">
                <a:solidFill>
                  <a:srgbClr val="0070C0"/>
                </a:solidFill>
              </a:rPr>
              <a:t> </a:t>
            </a:r>
            <a:r>
              <a:rPr lang="es-ES" dirty="0" err="1">
                <a:solidFill>
                  <a:srgbClr val="0070C0"/>
                </a:solidFill>
              </a:rPr>
              <a:t>of</a:t>
            </a:r>
            <a:r>
              <a:rPr lang="es-ES" dirty="0">
                <a:solidFill>
                  <a:srgbClr val="0070C0"/>
                </a:solidFill>
              </a:rPr>
              <a:t> Alicante?</a:t>
            </a:r>
          </a:p>
        </p:txBody>
      </p:sp>
      <p:sp>
        <p:nvSpPr>
          <p:cNvPr id="3" name="Flecha: doblada hacia arriba 2">
            <a:extLst>
              <a:ext uri="{FF2B5EF4-FFF2-40B4-BE49-F238E27FC236}">
                <a16:creationId xmlns:a16="http://schemas.microsoft.com/office/drawing/2014/main" id="{A57C43CE-3F17-477B-880F-1BB2D1ACF9AB}"/>
              </a:ext>
            </a:extLst>
          </p:cNvPr>
          <p:cNvSpPr/>
          <p:nvPr/>
        </p:nvSpPr>
        <p:spPr>
          <a:xfrm rot="5400000">
            <a:off x="3333663" y="4340301"/>
            <a:ext cx="458576" cy="90443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081D1833-575C-489C-ABE5-59C71C2AA56B}"/>
              </a:ext>
            </a:extLst>
          </p:cNvPr>
          <p:cNvPicPr>
            <a:picLocks noChangeAspect="1"/>
          </p:cNvPicPr>
          <p:nvPr/>
        </p:nvPicPr>
        <p:blipFill>
          <a:blip r:embed="rId3"/>
          <a:stretch>
            <a:fillRect/>
          </a:stretch>
        </p:blipFill>
        <p:spPr>
          <a:xfrm>
            <a:off x="7668344" y="54182"/>
            <a:ext cx="1438438" cy="214236"/>
          </a:xfrm>
          <a:prstGeom prst="rect">
            <a:avLst/>
          </a:prstGeom>
        </p:spPr>
      </p:pic>
    </p:spTree>
    <p:extLst>
      <p:ext uri="{BB962C8B-B14F-4D97-AF65-F5344CB8AC3E}">
        <p14:creationId xmlns:p14="http://schemas.microsoft.com/office/powerpoint/2010/main" val="3019792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A35D927-56DA-4348-8939-46F2EB23044E}"/>
              </a:ext>
            </a:extLst>
          </p:cNvPr>
          <p:cNvSpPr txBox="1"/>
          <p:nvPr/>
        </p:nvSpPr>
        <p:spPr>
          <a:xfrm>
            <a:off x="107504" y="652255"/>
            <a:ext cx="9183944" cy="584775"/>
          </a:xfrm>
          <a:prstGeom prst="rect">
            <a:avLst/>
          </a:prstGeom>
          <a:noFill/>
        </p:spPr>
        <p:txBody>
          <a:bodyPr wrap="square" rtlCol="0">
            <a:spAutoFit/>
          </a:bodyPr>
          <a:lstStyle/>
          <a:p>
            <a:r>
              <a:rPr lang="es-ES" sz="1600" dirty="0"/>
              <a:t>Future </a:t>
            </a:r>
            <a:r>
              <a:rPr lang="es-ES" sz="1600" dirty="0" err="1"/>
              <a:t>problem</a:t>
            </a:r>
            <a:r>
              <a:rPr lang="es-ES" sz="1600" dirty="0"/>
              <a:t>: </a:t>
            </a:r>
            <a:r>
              <a:rPr lang="es-ES" sz="1600" dirty="0" err="1"/>
              <a:t>How</a:t>
            </a:r>
            <a:r>
              <a:rPr lang="es-ES" sz="1600" dirty="0"/>
              <a:t> </a:t>
            </a:r>
            <a:r>
              <a:rPr lang="es-ES" sz="1600" dirty="0" err="1"/>
              <a:t>will</a:t>
            </a:r>
            <a:r>
              <a:rPr lang="es-ES" sz="1600" dirty="0"/>
              <a:t> </a:t>
            </a:r>
            <a:r>
              <a:rPr lang="es-ES" sz="1600" dirty="0" err="1"/>
              <a:t>change</a:t>
            </a:r>
            <a:r>
              <a:rPr lang="es-ES" sz="1600" dirty="0"/>
              <a:t> </a:t>
            </a:r>
            <a:r>
              <a:rPr lang="es-ES" sz="1600" dirty="0" err="1"/>
              <a:t>the</a:t>
            </a:r>
            <a:r>
              <a:rPr lang="es-ES" sz="1600" dirty="0"/>
              <a:t> </a:t>
            </a:r>
            <a:r>
              <a:rPr lang="es-ES" sz="1600" dirty="0" err="1"/>
              <a:t>main</a:t>
            </a:r>
            <a:r>
              <a:rPr lang="es-ES" sz="1600" dirty="0"/>
              <a:t> </a:t>
            </a:r>
            <a:r>
              <a:rPr lang="es-ES" sz="1600" dirty="0" err="1"/>
              <a:t>weather</a:t>
            </a:r>
            <a:r>
              <a:rPr lang="es-ES" sz="1600" dirty="0"/>
              <a:t> variables (</a:t>
            </a:r>
            <a:r>
              <a:rPr lang="es-ES" sz="1600" b="1" dirty="0" err="1"/>
              <a:t>precipitation</a:t>
            </a:r>
            <a:r>
              <a:rPr lang="es-ES" sz="1600" b="1" dirty="0"/>
              <a:t> and </a:t>
            </a:r>
            <a:r>
              <a:rPr lang="es-ES" sz="1600" b="1" dirty="0" err="1"/>
              <a:t>temperature</a:t>
            </a:r>
            <a:r>
              <a:rPr lang="es-ES" sz="1600" dirty="0"/>
              <a:t>) and </a:t>
            </a:r>
            <a:r>
              <a:rPr lang="es-ES" sz="1600" dirty="0" err="1"/>
              <a:t>how</a:t>
            </a:r>
            <a:r>
              <a:rPr lang="es-ES" sz="1600" dirty="0"/>
              <a:t> </a:t>
            </a:r>
            <a:r>
              <a:rPr lang="es-ES" sz="1600" dirty="0" err="1"/>
              <a:t>will</a:t>
            </a:r>
            <a:r>
              <a:rPr lang="es-ES" sz="1600" dirty="0"/>
              <a:t> </a:t>
            </a:r>
            <a:r>
              <a:rPr lang="es-ES" sz="1600" dirty="0" err="1"/>
              <a:t>evolve</a:t>
            </a:r>
            <a:r>
              <a:rPr lang="es-ES" sz="1600" dirty="0"/>
              <a:t> </a:t>
            </a:r>
            <a:r>
              <a:rPr lang="es-ES" sz="1600" dirty="0" err="1"/>
              <a:t>the</a:t>
            </a:r>
            <a:r>
              <a:rPr lang="es-ES" sz="1600" dirty="0"/>
              <a:t> </a:t>
            </a:r>
            <a:r>
              <a:rPr lang="es-ES" sz="1600" b="1" dirty="0"/>
              <a:t>IDF curves </a:t>
            </a:r>
            <a:r>
              <a:rPr lang="es-ES" sz="1600" dirty="0"/>
              <a:t>in Alicante </a:t>
            </a:r>
            <a:r>
              <a:rPr lang="es-ES" sz="1600" dirty="0" err="1"/>
              <a:t>for</a:t>
            </a:r>
            <a:r>
              <a:rPr lang="es-ES" sz="1600" dirty="0"/>
              <a:t> </a:t>
            </a:r>
            <a:r>
              <a:rPr lang="es-ES" sz="1600" dirty="0" err="1"/>
              <a:t>next</a:t>
            </a:r>
            <a:r>
              <a:rPr lang="es-ES" sz="1600" dirty="0"/>
              <a:t> </a:t>
            </a:r>
            <a:r>
              <a:rPr lang="es-ES" sz="1600" dirty="0" err="1"/>
              <a:t>years</a:t>
            </a:r>
            <a:r>
              <a:rPr lang="es-ES" sz="1600" dirty="0"/>
              <a:t> </a:t>
            </a:r>
            <a:r>
              <a:rPr lang="es-ES" sz="1600" dirty="0" err="1"/>
              <a:t>based</a:t>
            </a:r>
            <a:r>
              <a:rPr lang="es-ES" sz="1600" dirty="0"/>
              <a:t> </a:t>
            </a:r>
            <a:r>
              <a:rPr lang="es-ES" sz="1600" dirty="0" err="1"/>
              <a:t>on</a:t>
            </a:r>
            <a:r>
              <a:rPr lang="es-ES" sz="1600" dirty="0"/>
              <a:t> CC </a:t>
            </a:r>
            <a:r>
              <a:rPr lang="es-ES" sz="1600" dirty="0" err="1"/>
              <a:t>conditions</a:t>
            </a:r>
            <a:r>
              <a:rPr lang="es-ES" sz="1600" dirty="0"/>
              <a:t>?</a:t>
            </a:r>
          </a:p>
        </p:txBody>
      </p:sp>
      <p:pic>
        <p:nvPicPr>
          <p:cNvPr id="2" name="Imagen 1">
            <a:extLst>
              <a:ext uri="{FF2B5EF4-FFF2-40B4-BE49-F238E27FC236}">
                <a16:creationId xmlns:a16="http://schemas.microsoft.com/office/drawing/2014/main" id="{849C99A9-B196-42FD-9C8F-761B9A8F5290}"/>
              </a:ext>
            </a:extLst>
          </p:cNvPr>
          <p:cNvPicPr>
            <a:picLocks noChangeAspect="1"/>
          </p:cNvPicPr>
          <p:nvPr/>
        </p:nvPicPr>
        <p:blipFill>
          <a:blip r:embed="rId3"/>
          <a:stretch>
            <a:fillRect/>
          </a:stretch>
        </p:blipFill>
        <p:spPr>
          <a:xfrm>
            <a:off x="148639" y="3120240"/>
            <a:ext cx="2407137" cy="548161"/>
          </a:xfrm>
          <a:prstGeom prst="rect">
            <a:avLst/>
          </a:prstGeom>
        </p:spPr>
      </p:pic>
      <p:pic>
        <p:nvPicPr>
          <p:cNvPr id="3" name="Imagen 2">
            <a:extLst>
              <a:ext uri="{FF2B5EF4-FFF2-40B4-BE49-F238E27FC236}">
                <a16:creationId xmlns:a16="http://schemas.microsoft.com/office/drawing/2014/main" id="{F6CFCEF1-8877-48CF-87E4-00FD0DC1FB70}"/>
              </a:ext>
            </a:extLst>
          </p:cNvPr>
          <p:cNvPicPr>
            <a:picLocks noChangeAspect="1"/>
          </p:cNvPicPr>
          <p:nvPr/>
        </p:nvPicPr>
        <p:blipFill>
          <a:blip r:embed="rId4"/>
          <a:stretch>
            <a:fillRect/>
          </a:stretch>
        </p:blipFill>
        <p:spPr>
          <a:xfrm>
            <a:off x="552936" y="4182151"/>
            <a:ext cx="1547595" cy="710487"/>
          </a:xfrm>
          <a:prstGeom prst="rect">
            <a:avLst/>
          </a:prstGeom>
        </p:spPr>
      </p:pic>
      <p:sp>
        <p:nvSpPr>
          <p:cNvPr id="8" name="CuadroTexto 7">
            <a:extLst>
              <a:ext uri="{FF2B5EF4-FFF2-40B4-BE49-F238E27FC236}">
                <a16:creationId xmlns:a16="http://schemas.microsoft.com/office/drawing/2014/main" id="{8FD6F3F0-BAB4-4BB2-9792-5086816A104D}"/>
              </a:ext>
            </a:extLst>
          </p:cNvPr>
          <p:cNvSpPr txBox="1"/>
          <p:nvPr/>
        </p:nvSpPr>
        <p:spPr>
          <a:xfrm>
            <a:off x="2699792" y="2575569"/>
            <a:ext cx="6059379" cy="1446550"/>
          </a:xfrm>
          <a:prstGeom prst="rect">
            <a:avLst/>
          </a:prstGeom>
          <a:noFill/>
        </p:spPr>
        <p:txBody>
          <a:bodyPr wrap="square">
            <a:spAutoFit/>
          </a:bodyPr>
          <a:lstStyle/>
          <a:p>
            <a:pPr marL="171450" indent="-171450" algn="just">
              <a:buFont typeface="Wingdings" panose="05000000000000000000" pitchFamily="2" charset="2"/>
              <a:buChar char="§"/>
            </a:pPr>
            <a:r>
              <a:rPr lang="en-US" sz="1100" b="0" i="0" dirty="0">
                <a:solidFill>
                  <a:srgbClr val="333333"/>
                </a:solidFill>
                <a:effectLst/>
                <a:latin typeface="Open Sans" panose="020B0606030504020204" pitchFamily="34" charset="0"/>
              </a:rPr>
              <a:t>Projection datasets: climate projections from </a:t>
            </a:r>
            <a:r>
              <a:rPr lang="en-US" sz="1100" b="1" i="0" dirty="0">
                <a:solidFill>
                  <a:srgbClr val="333333"/>
                </a:solidFill>
                <a:effectLst/>
                <a:latin typeface="Open Sans" panose="020B0606030504020204" pitchFamily="34" charset="0"/>
              </a:rPr>
              <a:t>CMIP-6 (5 simulations)</a:t>
            </a:r>
            <a:r>
              <a:rPr lang="en-US" sz="1100" b="0" i="0" dirty="0">
                <a:solidFill>
                  <a:srgbClr val="333333"/>
                </a:solidFill>
                <a:effectLst/>
                <a:latin typeface="Open Sans" panose="020B0606030504020204" pitchFamily="34" charset="0"/>
              </a:rPr>
              <a:t> and </a:t>
            </a:r>
            <a:r>
              <a:rPr lang="en-US" sz="1100" b="1" i="0" dirty="0">
                <a:solidFill>
                  <a:srgbClr val="333333"/>
                </a:solidFill>
                <a:effectLst/>
                <a:latin typeface="Open Sans" panose="020B0606030504020204" pitchFamily="34" charset="0"/>
              </a:rPr>
              <a:t>EURO-CORDEX (51 simulations) </a:t>
            </a:r>
            <a:r>
              <a:rPr lang="en-US" sz="1100" b="1" i="0" dirty="0">
                <a:solidFill>
                  <a:srgbClr val="333333"/>
                </a:solidFill>
                <a:effectLst/>
                <a:latin typeface="Open Sans" panose="020B0606030504020204" pitchFamily="34" charset="0"/>
                <a:sym typeface="Wingdings" panose="05000000000000000000" pitchFamily="2" charset="2"/>
              </a:rPr>
              <a:t> projections to year 2100</a:t>
            </a:r>
            <a:r>
              <a:rPr lang="en-US" sz="1100" dirty="0">
                <a:solidFill>
                  <a:srgbClr val="333333"/>
                </a:solidFill>
                <a:latin typeface="Open Sans" panose="020B0606030504020204" pitchFamily="34" charset="0"/>
                <a:sym typeface="Wingdings" panose="05000000000000000000" pitchFamily="2" charset="2"/>
              </a:rPr>
              <a:t> in </a:t>
            </a:r>
            <a:r>
              <a:rPr lang="en-US" sz="1100" b="1" dirty="0">
                <a:solidFill>
                  <a:srgbClr val="333333"/>
                </a:solidFill>
                <a:latin typeface="Open Sans" panose="020B0606030504020204" pitchFamily="34" charset="0"/>
                <a:sym typeface="Wingdings" panose="05000000000000000000" pitchFamily="2" charset="2"/>
              </a:rPr>
              <a:t>3 CC scenarios </a:t>
            </a:r>
            <a:r>
              <a:rPr lang="en-US" sz="1100" dirty="0">
                <a:solidFill>
                  <a:srgbClr val="333333"/>
                </a:solidFill>
                <a:latin typeface="Open Sans" panose="020B0606030504020204" pitchFamily="34" charset="0"/>
                <a:sym typeface="Wingdings" panose="05000000000000000000" pitchFamily="2" charset="2"/>
              </a:rPr>
              <a:t>(</a:t>
            </a:r>
            <a:r>
              <a:rPr lang="en-GB" sz="1100" dirty="0"/>
              <a:t>SSP1-2.6 (optimistic), SSP2-4.5 (</a:t>
            </a:r>
            <a:r>
              <a:rPr lang="en-GB" sz="1100" dirty="0" err="1"/>
              <a:t>continuistic</a:t>
            </a:r>
            <a:r>
              <a:rPr lang="en-GB" sz="1100" dirty="0"/>
              <a:t>), SSP5-8.5 (pessimistic)</a:t>
            </a:r>
            <a:endParaRPr lang="en-US" sz="1100" b="0" i="0" dirty="0">
              <a:solidFill>
                <a:srgbClr val="333333"/>
              </a:solidFill>
              <a:effectLst/>
              <a:latin typeface="Open Sans" panose="020B0606030504020204" pitchFamily="34" charset="0"/>
            </a:endParaRPr>
          </a:p>
          <a:p>
            <a:pPr algn="just"/>
            <a:endParaRPr lang="en-US" sz="1100" b="0" i="0" dirty="0">
              <a:solidFill>
                <a:srgbClr val="333333"/>
              </a:solidFill>
              <a:effectLst/>
              <a:latin typeface="Open Sans" panose="020B0606030504020204" pitchFamily="34" charset="0"/>
            </a:endParaRPr>
          </a:p>
          <a:p>
            <a:pPr marL="171450" indent="-171450" algn="just">
              <a:buFont typeface="Wingdings" panose="05000000000000000000" pitchFamily="2" charset="2"/>
              <a:buChar char="§"/>
            </a:pPr>
            <a:r>
              <a:rPr lang="en-US" sz="1100" b="0" i="0" dirty="0">
                <a:solidFill>
                  <a:srgbClr val="333333"/>
                </a:solidFill>
                <a:effectLst/>
                <a:latin typeface="Open Sans" panose="020B0606030504020204" pitchFamily="34" charset="0"/>
              </a:rPr>
              <a:t>Reference datasets: </a:t>
            </a:r>
          </a:p>
          <a:p>
            <a:pPr marL="628650" lvl="1" indent="-171450" algn="just">
              <a:buFont typeface="Wingdings" panose="05000000000000000000" pitchFamily="2" charset="2"/>
              <a:buChar char="Ø"/>
            </a:pPr>
            <a:r>
              <a:rPr lang="en-US" sz="1100" b="0" i="0" dirty="0">
                <a:solidFill>
                  <a:srgbClr val="333333"/>
                </a:solidFill>
                <a:effectLst/>
                <a:latin typeface="Open Sans" panose="020B0606030504020204" pitchFamily="34" charset="0"/>
              </a:rPr>
              <a:t>observational data for precipitation from Ciudad Jardin (Alicante) station (latitude = 38.37º, longitude = -0.49º) from year 1938 to 2021 (83 years).</a:t>
            </a:r>
          </a:p>
          <a:p>
            <a:pPr marL="628650" lvl="1" indent="-171450" algn="just">
              <a:buFont typeface="Wingdings" panose="05000000000000000000" pitchFamily="2" charset="2"/>
              <a:buChar char="Ø"/>
            </a:pPr>
            <a:r>
              <a:rPr lang="en-US" sz="1100" b="0" i="0" dirty="0" err="1">
                <a:solidFill>
                  <a:srgbClr val="333333"/>
                </a:solidFill>
                <a:effectLst/>
                <a:latin typeface="Open Sans" panose="020B0606030504020204" pitchFamily="34" charset="0"/>
              </a:rPr>
              <a:t>reanalysed</a:t>
            </a:r>
            <a:r>
              <a:rPr lang="en-US" sz="1100" b="0" i="0" dirty="0">
                <a:solidFill>
                  <a:srgbClr val="333333"/>
                </a:solidFill>
                <a:effectLst/>
                <a:latin typeface="Open Sans" panose="020B0606030504020204" pitchFamily="34" charset="0"/>
              </a:rPr>
              <a:t> datasets </a:t>
            </a:r>
            <a:r>
              <a:rPr lang="en-US" sz="1100" b="1" i="0" dirty="0">
                <a:solidFill>
                  <a:srgbClr val="333333"/>
                </a:solidFill>
                <a:effectLst/>
                <a:latin typeface="Open Sans" panose="020B0606030504020204" pitchFamily="34" charset="0"/>
              </a:rPr>
              <a:t>ERA5-Land </a:t>
            </a:r>
            <a:r>
              <a:rPr lang="en-US" sz="1100" i="0" dirty="0">
                <a:solidFill>
                  <a:srgbClr val="333333"/>
                </a:solidFill>
                <a:effectLst/>
                <a:latin typeface="Open Sans" panose="020B0606030504020204" pitchFamily="34" charset="0"/>
              </a:rPr>
              <a:t>for temperatures</a:t>
            </a:r>
            <a:r>
              <a:rPr lang="en-US" sz="1100" dirty="0">
                <a:solidFill>
                  <a:srgbClr val="333333"/>
                </a:solidFill>
                <a:latin typeface="Open Sans" panose="020B0606030504020204" pitchFamily="34" charset="0"/>
              </a:rPr>
              <a:t>.</a:t>
            </a:r>
            <a:endParaRPr lang="en-US" sz="1100" b="0" i="0" dirty="0">
              <a:solidFill>
                <a:srgbClr val="333333"/>
              </a:solidFill>
              <a:effectLst/>
              <a:latin typeface="Open Sans" panose="020B0606030504020204" pitchFamily="34" charset="0"/>
            </a:endParaRPr>
          </a:p>
        </p:txBody>
      </p:sp>
      <p:sp>
        <p:nvSpPr>
          <p:cNvPr id="10" name="CuadroTexto 9">
            <a:extLst>
              <a:ext uri="{FF2B5EF4-FFF2-40B4-BE49-F238E27FC236}">
                <a16:creationId xmlns:a16="http://schemas.microsoft.com/office/drawing/2014/main" id="{7D295373-9688-495B-ABDD-8B5F924BB888}"/>
              </a:ext>
            </a:extLst>
          </p:cNvPr>
          <p:cNvSpPr txBox="1"/>
          <p:nvPr/>
        </p:nvSpPr>
        <p:spPr>
          <a:xfrm>
            <a:off x="2724512" y="4080224"/>
            <a:ext cx="6059379" cy="430887"/>
          </a:xfrm>
          <a:prstGeom prst="rect">
            <a:avLst/>
          </a:prstGeom>
          <a:noFill/>
        </p:spPr>
        <p:txBody>
          <a:bodyPr wrap="square">
            <a:spAutoFit/>
          </a:bodyPr>
          <a:lstStyle>
            <a:defPPr>
              <a:defRPr lang="fr-FR"/>
            </a:defPPr>
            <a:lvl1pPr algn="just">
              <a:buFont typeface="Arial" panose="020B0604020202020204" pitchFamily="34" charset="0"/>
              <a:buChar char="•"/>
              <a:defRPr sz="1100" b="0" i="0">
                <a:solidFill>
                  <a:srgbClr val="333333"/>
                </a:solidFill>
                <a:effectLst/>
                <a:latin typeface="Open Sans" panose="020B0606030504020204" pitchFamily="34" charset="0"/>
              </a:defRPr>
            </a:lvl1pPr>
          </a:lstStyle>
          <a:p>
            <a:pPr marL="171450" indent="-171450">
              <a:buFont typeface="Wingdings" panose="05000000000000000000" pitchFamily="2" charset="2"/>
              <a:buChar char="§"/>
            </a:pPr>
            <a:r>
              <a:rPr lang="en-US" dirty="0"/>
              <a:t>To adjust the data, </a:t>
            </a:r>
            <a:r>
              <a:rPr lang="en-US" dirty="0" err="1"/>
              <a:t>Climadjust</a:t>
            </a:r>
            <a:r>
              <a:rPr lang="en-US" dirty="0"/>
              <a:t> employs the Bias Adjustment capabilities of the Open Access framework </a:t>
            </a:r>
            <a:r>
              <a:rPr lang="en-US" dirty="0">
                <a:hlinkClick r:id="rId5"/>
              </a:rPr>
              <a:t>Climate4R</a:t>
            </a:r>
            <a:r>
              <a:rPr lang="en-US" dirty="0"/>
              <a:t> (2 selected):</a:t>
            </a:r>
            <a:endParaRPr lang="es-ES" dirty="0"/>
          </a:p>
        </p:txBody>
      </p:sp>
      <p:sp>
        <p:nvSpPr>
          <p:cNvPr id="12" name="CuadroTexto 11">
            <a:extLst>
              <a:ext uri="{FF2B5EF4-FFF2-40B4-BE49-F238E27FC236}">
                <a16:creationId xmlns:a16="http://schemas.microsoft.com/office/drawing/2014/main" id="{D5A9B8A5-76BF-4E0E-8612-5273F6F2AB14}"/>
              </a:ext>
            </a:extLst>
          </p:cNvPr>
          <p:cNvSpPr txBox="1"/>
          <p:nvPr/>
        </p:nvSpPr>
        <p:spPr>
          <a:xfrm>
            <a:off x="3228568" y="4505615"/>
            <a:ext cx="4572000" cy="430887"/>
          </a:xfrm>
          <a:prstGeom prst="rect">
            <a:avLst/>
          </a:prstGeom>
          <a:noFill/>
        </p:spPr>
        <p:txBody>
          <a:bodyPr wrap="square">
            <a:spAutoFit/>
          </a:bodyPr>
          <a:lstStyle/>
          <a:p>
            <a:pPr marL="171450" indent="-171450" algn="l">
              <a:buFont typeface="Wingdings" panose="05000000000000000000" pitchFamily="2" charset="2"/>
              <a:buChar char="ü"/>
            </a:pPr>
            <a:r>
              <a:rPr lang="it-IT" sz="1100" b="0" i="0" dirty="0">
                <a:solidFill>
                  <a:srgbClr val="333333"/>
                </a:solidFill>
                <a:effectLst/>
                <a:latin typeface="Open Sans" panose="020B0606030504020204" pitchFamily="34" charset="0"/>
              </a:rPr>
              <a:t> </a:t>
            </a:r>
            <a:r>
              <a:rPr lang="it-IT" sz="1100" b="1" u="sng" dirty="0">
                <a:solidFill>
                  <a:srgbClr val="333333"/>
                </a:solidFill>
                <a:effectLst/>
                <a:latin typeface="Open Sans" panose="020B0606030504020204" pitchFamily="34" charset="0"/>
              </a:rPr>
              <a:t>ISIMIP3</a:t>
            </a:r>
          </a:p>
          <a:p>
            <a:pPr marL="171450" indent="-171450" algn="l">
              <a:buFont typeface="Wingdings" panose="05000000000000000000" pitchFamily="2" charset="2"/>
              <a:buChar char="ü"/>
            </a:pPr>
            <a:r>
              <a:rPr lang="it-IT" sz="1100" b="0" i="0" dirty="0">
                <a:solidFill>
                  <a:srgbClr val="333333"/>
                </a:solidFill>
                <a:effectLst/>
                <a:latin typeface="Open Sans" panose="020B0606030504020204" pitchFamily="34" charset="0"/>
              </a:rPr>
              <a:t> Empirical Quantile Mapping (EQM)</a:t>
            </a:r>
          </a:p>
        </p:txBody>
      </p:sp>
      <p:sp>
        <p:nvSpPr>
          <p:cNvPr id="13" name="CuadroTexto 12">
            <a:extLst>
              <a:ext uri="{FF2B5EF4-FFF2-40B4-BE49-F238E27FC236}">
                <a16:creationId xmlns:a16="http://schemas.microsoft.com/office/drawing/2014/main" id="{1ADD5383-8CF5-4DB8-9DD0-2573C7B18151}"/>
              </a:ext>
            </a:extLst>
          </p:cNvPr>
          <p:cNvSpPr txBox="1"/>
          <p:nvPr/>
        </p:nvSpPr>
        <p:spPr>
          <a:xfrm>
            <a:off x="212592" y="170262"/>
            <a:ext cx="7167720" cy="400110"/>
          </a:xfrm>
          <a:prstGeom prst="rect">
            <a:avLst/>
          </a:prstGeom>
          <a:noFill/>
        </p:spPr>
        <p:txBody>
          <a:bodyPr wrap="square" rtlCol="0">
            <a:spAutoFit/>
          </a:bodyPr>
          <a:lstStyle/>
          <a:p>
            <a:r>
              <a:rPr lang="es-ES" sz="2000" b="1" dirty="0" err="1">
                <a:solidFill>
                  <a:srgbClr val="00B050"/>
                </a:solidFill>
              </a:rPr>
              <a:t>What</a:t>
            </a:r>
            <a:r>
              <a:rPr lang="es-ES" sz="2000" b="1" dirty="0">
                <a:solidFill>
                  <a:srgbClr val="00B050"/>
                </a:solidFill>
              </a:rPr>
              <a:t> </a:t>
            </a:r>
            <a:r>
              <a:rPr lang="es-ES" sz="2000" b="1" dirty="0" err="1">
                <a:solidFill>
                  <a:srgbClr val="00B050"/>
                </a:solidFill>
              </a:rPr>
              <a:t>about</a:t>
            </a:r>
            <a:r>
              <a:rPr lang="es-ES" sz="2000" b="1" dirty="0">
                <a:solidFill>
                  <a:srgbClr val="00B050"/>
                </a:solidFill>
              </a:rPr>
              <a:t> </a:t>
            </a:r>
            <a:r>
              <a:rPr lang="es-ES" sz="2000" b="1" dirty="0" err="1">
                <a:solidFill>
                  <a:srgbClr val="00B050"/>
                </a:solidFill>
              </a:rPr>
              <a:t>the</a:t>
            </a:r>
            <a:r>
              <a:rPr lang="es-ES" sz="2000" b="1" dirty="0">
                <a:solidFill>
                  <a:srgbClr val="00B050"/>
                </a:solidFill>
              </a:rPr>
              <a:t> future? </a:t>
            </a:r>
          </a:p>
        </p:txBody>
      </p:sp>
      <p:sp>
        <p:nvSpPr>
          <p:cNvPr id="17" name="Rectángulo 16">
            <a:extLst>
              <a:ext uri="{FF2B5EF4-FFF2-40B4-BE49-F238E27FC236}">
                <a16:creationId xmlns:a16="http://schemas.microsoft.com/office/drawing/2014/main" id="{F0259924-D039-4B66-9912-3FE0CF6522E7}"/>
              </a:ext>
            </a:extLst>
          </p:cNvPr>
          <p:cNvSpPr/>
          <p:nvPr/>
        </p:nvSpPr>
        <p:spPr>
          <a:xfrm>
            <a:off x="2699792" y="2546603"/>
            <a:ext cx="6203395" cy="24266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9CC575C1-3C6D-4C99-9DC7-7238FED20562}"/>
              </a:ext>
            </a:extLst>
          </p:cNvPr>
          <p:cNvSpPr txBox="1"/>
          <p:nvPr/>
        </p:nvSpPr>
        <p:spPr>
          <a:xfrm>
            <a:off x="4700561" y="1318913"/>
            <a:ext cx="4392488" cy="923330"/>
          </a:xfrm>
          <a:prstGeom prst="rect">
            <a:avLst/>
          </a:prstGeom>
          <a:noFill/>
        </p:spPr>
        <p:txBody>
          <a:bodyPr wrap="square">
            <a:spAutoFit/>
          </a:bodyPr>
          <a:lstStyle/>
          <a:p>
            <a:r>
              <a:rPr lang="en-US" sz="1800" dirty="0">
                <a:effectLst/>
                <a:latin typeface="Calibri" panose="020F0502020204030204" pitchFamily="34" charset="0"/>
                <a:ea typeface="Times New Roman" panose="02020603050405020304" pitchFamily="18" charset="0"/>
                <a:cs typeface="Calibri" panose="020F0502020204030204" pitchFamily="34" charset="0"/>
              </a:rPr>
              <a:t>Create a new framework of boundary conditions for the design of more resilient infrastructures</a:t>
            </a:r>
            <a:endParaRPr lang="es-ES" dirty="0">
              <a:latin typeface="Calibri" panose="020F0502020204030204" pitchFamily="34" charset="0"/>
              <a:cs typeface="Calibri" panose="020F0502020204030204" pitchFamily="34" charset="0"/>
            </a:endParaRPr>
          </a:p>
        </p:txBody>
      </p:sp>
      <p:sp>
        <p:nvSpPr>
          <p:cNvPr id="23" name="CuadroTexto 22">
            <a:extLst>
              <a:ext uri="{FF2B5EF4-FFF2-40B4-BE49-F238E27FC236}">
                <a16:creationId xmlns:a16="http://schemas.microsoft.com/office/drawing/2014/main" id="{D03EF118-5AE2-4D4A-B4F0-52984EE4C52C}"/>
              </a:ext>
            </a:extLst>
          </p:cNvPr>
          <p:cNvSpPr txBox="1"/>
          <p:nvPr/>
        </p:nvSpPr>
        <p:spPr>
          <a:xfrm>
            <a:off x="0" y="1343996"/>
            <a:ext cx="3528392" cy="923330"/>
          </a:xfrm>
          <a:prstGeom prst="rect">
            <a:avLst/>
          </a:prstGeom>
          <a:noFill/>
        </p:spPr>
        <p:txBody>
          <a:bodyPr wrap="square">
            <a:spAutoFit/>
          </a:bodyPr>
          <a:lstStyle/>
          <a:p>
            <a:pPr algn="ctr"/>
            <a:r>
              <a:rPr lang="en-GB" b="1" dirty="0">
                <a:latin typeface="Calibri" panose="020F0502020204030204" pitchFamily="34" charset="0"/>
                <a:cs typeface="Calibri" panose="020F0502020204030204" pitchFamily="34" charset="0"/>
              </a:rPr>
              <a:t>Regionalisation of General Circulation Models (GCM) at local scale in the city of Alicante</a:t>
            </a:r>
            <a:endParaRPr lang="es-ES" b="1" dirty="0">
              <a:latin typeface="Calibri" panose="020F0502020204030204" pitchFamily="34" charset="0"/>
              <a:cs typeface="Calibri" panose="020F0502020204030204" pitchFamily="34" charset="0"/>
            </a:endParaRPr>
          </a:p>
        </p:txBody>
      </p:sp>
      <p:sp>
        <p:nvSpPr>
          <p:cNvPr id="24" name="Flecha: a la derecha 23">
            <a:extLst>
              <a:ext uri="{FF2B5EF4-FFF2-40B4-BE49-F238E27FC236}">
                <a16:creationId xmlns:a16="http://schemas.microsoft.com/office/drawing/2014/main" id="{58225D51-77D2-4363-B809-FAA075BE15FA}"/>
              </a:ext>
            </a:extLst>
          </p:cNvPr>
          <p:cNvSpPr/>
          <p:nvPr/>
        </p:nvSpPr>
        <p:spPr>
          <a:xfrm>
            <a:off x="3735707" y="1547680"/>
            <a:ext cx="683568" cy="432048"/>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Flecha: a la derecha 24">
            <a:extLst>
              <a:ext uri="{FF2B5EF4-FFF2-40B4-BE49-F238E27FC236}">
                <a16:creationId xmlns:a16="http://schemas.microsoft.com/office/drawing/2014/main" id="{C658F26D-F9E3-49AC-AB4A-1F69E8816072}"/>
              </a:ext>
            </a:extLst>
          </p:cNvPr>
          <p:cNvSpPr/>
          <p:nvPr/>
        </p:nvSpPr>
        <p:spPr>
          <a:xfrm rot="5400000">
            <a:off x="1323020" y="2321451"/>
            <a:ext cx="457733" cy="45030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a:extLst>
              <a:ext uri="{FF2B5EF4-FFF2-40B4-BE49-F238E27FC236}">
                <a16:creationId xmlns:a16="http://schemas.microsoft.com/office/drawing/2014/main" id="{E10DB3A4-00A3-4682-A05D-170E5D0C5DE0}"/>
              </a:ext>
            </a:extLst>
          </p:cNvPr>
          <p:cNvPicPr>
            <a:picLocks noChangeAspect="1"/>
          </p:cNvPicPr>
          <p:nvPr/>
        </p:nvPicPr>
        <p:blipFill>
          <a:blip r:embed="rId6"/>
          <a:stretch>
            <a:fillRect/>
          </a:stretch>
        </p:blipFill>
        <p:spPr>
          <a:xfrm>
            <a:off x="7668344" y="54182"/>
            <a:ext cx="1438438" cy="214236"/>
          </a:xfrm>
          <a:prstGeom prst="rect">
            <a:avLst/>
          </a:prstGeom>
        </p:spPr>
      </p:pic>
      <p:sp>
        <p:nvSpPr>
          <p:cNvPr id="15" name="Flecha: a la derecha 14">
            <a:extLst>
              <a:ext uri="{FF2B5EF4-FFF2-40B4-BE49-F238E27FC236}">
                <a16:creationId xmlns:a16="http://schemas.microsoft.com/office/drawing/2014/main" id="{562CBCC1-3CF7-44A2-B012-FC4B45B2D34A}"/>
              </a:ext>
            </a:extLst>
          </p:cNvPr>
          <p:cNvSpPr/>
          <p:nvPr/>
        </p:nvSpPr>
        <p:spPr>
          <a:xfrm rot="5400000">
            <a:off x="1199540" y="3731380"/>
            <a:ext cx="305334" cy="29790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D851C361-7AFB-4D9F-B21F-514917D8355A}"/>
              </a:ext>
            </a:extLst>
          </p:cNvPr>
          <p:cNvSpPr txBox="1"/>
          <p:nvPr/>
        </p:nvSpPr>
        <p:spPr>
          <a:xfrm>
            <a:off x="1579493" y="3654768"/>
            <a:ext cx="1005607" cy="461665"/>
          </a:xfrm>
          <a:prstGeom prst="rect">
            <a:avLst/>
          </a:prstGeom>
          <a:noFill/>
        </p:spPr>
        <p:txBody>
          <a:bodyPr wrap="square" rtlCol="0">
            <a:spAutoFit/>
          </a:bodyPr>
          <a:lstStyle/>
          <a:p>
            <a:r>
              <a:rPr lang="es-ES" sz="1200" dirty="0" err="1"/>
              <a:t>Climate</a:t>
            </a:r>
            <a:r>
              <a:rPr lang="es-ES" sz="1200" dirty="0"/>
              <a:t> </a:t>
            </a:r>
            <a:r>
              <a:rPr lang="es-ES" sz="1200" dirty="0" err="1"/>
              <a:t>Services</a:t>
            </a:r>
            <a:endParaRPr lang="es-ES" sz="1200" dirty="0"/>
          </a:p>
        </p:txBody>
      </p:sp>
    </p:spTree>
    <p:extLst>
      <p:ext uri="{BB962C8B-B14F-4D97-AF65-F5344CB8AC3E}">
        <p14:creationId xmlns:p14="http://schemas.microsoft.com/office/powerpoint/2010/main" val="21366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A35D927-56DA-4348-8939-46F2EB23044E}"/>
              </a:ext>
            </a:extLst>
          </p:cNvPr>
          <p:cNvSpPr txBox="1"/>
          <p:nvPr/>
        </p:nvSpPr>
        <p:spPr>
          <a:xfrm>
            <a:off x="107504" y="652255"/>
            <a:ext cx="9183944" cy="584775"/>
          </a:xfrm>
          <a:prstGeom prst="rect">
            <a:avLst/>
          </a:prstGeom>
          <a:noFill/>
        </p:spPr>
        <p:txBody>
          <a:bodyPr wrap="square" rtlCol="0">
            <a:spAutoFit/>
          </a:bodyPr>
          <a:lstStyle/>
          <a:p>
            <a:r>
              <a:rPr lang="es-ES" sz="1600" dirty="0"/>
              <a:t>Future </a:t>
            </a:r>
            <a:r>
              <a:rPr lang="es-ES" sz="1600" dirty="0" err="1"/>
              <a:t>problem</a:t>
            </a:r>
            <a:r>
              <a:rPr lang="es-ES" sz="1600" dirty="0"/>
              <a:t>: </a:t>
            </a:r>
            <a:r>
              <a:rPr lang="es-ES" sz="1600" dirty="0" err="1"/>
              <a:t>How</a:t>
            </a:r>
            <a:r>
              <a:rPr lang="es-ES" sz="1600" dirty="0"/>
              <a:t> </a:t>
            </a:r>
            <a:r>
              <a:rPr lang="es-ES" sz="1600" dirty="0" err="1"/>
              <a:t>will</a:t>
            </a:r>
            <a:r>
              <a:rPr lang="es-ES" sz="1600" dirty="0"/>
              <a:t> </a:t>
            </a:r>
            <a:r>
              <a:rPr lang="es-ES" sz="1600" dirty="0" err="1"/>
              <a:t>change</a:t>
            </a:r>
            <a:r>
              <a:rPr lang="es-ES" sz="1600" dirty="0"/>
              <a:t> </a:t>
            </a:r>
            <a:r>
              <a:rPr lang="es-ES" sz="1600" dirty="0" err="1"/>
              <a:t>the</a:t>
            </a:r>
            <a:r>
              <a:rPr lang="es-ES" sz="1600" dirty="0"/>
              <a:t> </a:t>
            </a:r>
            <a:r>
              <a:rPr lang="es-ES" sz="1600" dirty="0" err="1"/>
              <a:t>main</a:t>
            </a:r>
            <a:r>
              <a:rPr lang="es-ES" sz="1600" dirty="0"/>
              <a:t> </a:t>
            </a:r>
            <a:r>
              <a:rPr lang="es-ES" sz="1600" dirty="0" err="1"/>
              <a:t>weather</a:t>
            </a:r>
            <a:r>
              <a:rPr lang="es-ES" sz="1600" dirty="0"/>
              <a:t> variables (</a:t>
            </a:r>
            <a:r>
              <a:rPr lang="es-ES" sz="1600" dirty="0" err="1"/>
              <a:t>precipitation</a:t>
            </a:r>
            <a:r>
              <a:rPr lang="es-ES" sz="1600" dirty="0"/>
              <a:t> and </a:t>
            </a:r>
            <a:r>
              <a:rPr lang="es-ES" sz="1600" dirty="0" err="1"/>
              <a:t>temperature</a:t>
            </a:r>
            <a:r>
              <a:rPr lang="es-ES" sz="1600" dirty="0"/>
              <a:t>) and </a:t>
            </a:r>
            <a:r>
              <a:rPr lang="es-ES" sz="1600" dirty="0" err="1"/>
              <a:t>how</a:t>
            </a:r>
            <a:r>
              <a:rPr lang="es-ES" sz="1600" dirty="0"/>
              <a:t> </a:t>
            </a:r>
            <a:r>
              <a:rPr lang="es-ES" sz="1600" dirty="0" err="1"/>
              <a:t>will</a:t>
            </a:r>
            <a:r>
              <a:rPr lang="es-ES" sz="1600" dirty="0"/>
              <a:t> </a:t>
            </a:r>
            <a:r>
              <a:rPr lang="es-ES" sz="1600" dirty="0" err="1"/>
              <a:t>evolve</a:t>
            </a:r>
            <a:r>
              <a:rPr lang="es-ES" sz="1600" dirty="0"/>
              <a:t> </a:t>
            </a:r>
            <a:r>
              <a:rPr lang="es-ES" sz="1600" dirty="0" err="1"/>
              <a:t>the</a:t>
            </a:r>
            <a:r>
              <a:rPr lang="es-ES" sz="1600" dirty="0"/>
              <a:t> IDF curves in Alicante </a:t>
            </a:r>
            <a:r>
              <a:rPr lang="es-ES" sz="1600" dirty="0" err="1"/>
              <a:t>for</a:t>
            </a:r>
            <a:r>
              <a:rPr lang="es-ES" sz="1600" dirty="0"/>
              <a:t> </a:t>
            </a:r>
            <a:r>
              <a:rPr lang="es-ES" sz="1600" dirty="0" err="1"/>
              <a:t>next</a:t>
            </a:r>
            <a:r>
              <a:rPr lang="es-ES" sz="1600" dirty="0"/>
              <a:t> </a:t>
            </a:r>
            <a:r>
              <a:rPr lang="es-ES" sz="1600" dirty="0" err="1"/>
              <a:t>years</a:t>
            </a:r>
            <a:r>
              <a:rPr lang="es-ES" sz="1600" dirty="0"/>
              <a:t> </a:t>
            </a:r>
            <a:r>
              <a:rPr lang="es-ES" sz="1600" dirty="0" err="1"/>
              <a:t>based</a:t>
            </a:r>
            <a:r>
              <a:rPr lang="es-ES" sz="1600" dirty="0"/>
              <a:t> </a:t>
            </a:r>
            <a:r>
              <a:rPr lang="es-ES" sz="1600" dirty="0" err="1"/>
              <a:t>on</a:t>
            </a:r>
            <a:r>
              <a:rPr lang="es-ES" sz="1600" dirty="0"/>
              <a:t> CC </a:t>
            </a:r>
            <a:r>
              <a:rPr lang="es-ES" sz="1600" dirty="0" err="1"/>
              <a:t>conditions</a:t>
            </a:r>
            <a:r>
              <a:rPr lang="es-ES" sz="1600" dirty="0"/>
              <a:t>?</a:t>
            </a:r>
          </a:p>
        </p:txBody>
      </p:sp>
      <p:pic>
        <p:nvPicPr>
          <p:cNvPr id="3" name="Imagen 2">
            <a:extLst>
              <a:ext uri="{FF2B5EF4-FFF2-40B4-BE49-F238E27FC236}">
                <a16:creationId xmlns:a16="http://schemas.microsoft.com/office/drawing/2014/main" id="{F6CFCEF1-8877-48CF-87E4-00FD0DC1FB70}"/>
              </a:ext>
            </a:extLst>
          </p:cNvPr>
          <p:cNvPicPr>
            <a:picLocks noChangeAspect="1"/>
          </p:cNvPicPr>
          <p:nvPr/>
        </p:nvPicPr>
        <p:blipFill>
          <a:blip r:embed="rId3"/>
          <a:stretch>
            <a:fillRect/>
          </a:stretch>
        </p:blipFill>
        <p:spPr>
          <a:xfrm>
            <a:off x="1271197" y="1359772"/>
            <a:ext cx="1383128" cy="634981"/>
          </a:xfrm>
          <a:prstGeom prst="rect">
            <a:avLst/>
          </a:prstGeom>
        </p:spPr>
      </p:pic>
      <p:sp>
        <p:nvSpPr>
          <p:cNvPr id="13" name="CuadroTexto 12">
            <a:extLst>
              <a:ext uri="{FF2B5EF4-FFF2-40B4-BE49-F238E27FC236}">
                <a16:creationId xmlns:a16="http://schemas.microsoft.com/office/drawing/2014/main" id="{1ADD5383-8CF5-4DB8-9DD0-2573C7B18151}"/>
              </a:ext>
            </a:extLst>
          </p:cNvPr>
          <p:cNvSpPr txBox="1"/>
          <p:nvPr/>
        </p:nvSpPr>
        <p:spPr>
          <a:xfrm>
            <a:off x="212592" y="170262"/>
            <a:ext cx="7167720" cy="400110"/>
          </a:xfrm>
          <a:prstGeom prst="rect">
            <a:avLst/>
          </a:prstGeom>
          <a:noFill/>
        </p:spPr>
        <p:txBody>
          <a:bodyPr wrap="square" rtlCol="0">
            <a:spAutoFit/>
          </a:bodyPr>
          <a:lstStyle/>
          <a:p>
            <a:r>
              <a:rPr lang="es-ES" sz="2000" b="1" dirty="0" err="1">
                <a:solidFill>
                  <a:srgbClr val="00B050"/>
                </a:solidFill>
              </a:rPr>
              <a:t>What</a:t>
            </a:r>
            <a:r>
              <a:rPr lang="es-ES" sz="2000" b="1" dirty="0">
                <a:solidFill>
                  <a:srgbClr val="00B050"/>
                </a:solidFill>
              </a:rPr>
              <a:t> </a:t>
            </a:r>
            <a:r>
              <a:rPr lang="es-ES" sz="2000" b="1" dirty="0" err="1">
                <a:solidFill>
                  <a:srgbClr val="00B050"/>
                </a:solidFill>
              </a:rPr>
              <a:t>about</a:t>
            </a:r>
            <a:r>
              <a:rPr lang="es-ES" sz="2000" b="1" dirty="0">
                <a:solidFill>
                  <a:srgbClr val="00B050"/>
                </a:solidFill>
              </a:rPr>
              <a:t> </a:t>
            </a:r>
            <a:r>
              <a:rPr lang="es-ES" sz="2000" b="1" dirty="0" err="1">
                <a:solidFill>
                  <a:srgbClr val="00B050"/>
                </a:solidFill>
              </a:rPr>
              <a:t>the</a:t>
            </a:r>
            <a:r>
              <a:rPr lang="es-ES" sz="2000" b="1" dirty="0">
                <a:solidFill>
                  <a:srgbClr val="00B050"/>
                </a:solidFill>
              </a:rPr>
              <a:t> future? </a:t>
            </a:r>
          </a:p>
        </p:txBody>
      </p:sp>
      <p:sp>
        <p:nvSpPr>
          <p:cNvPr id="14" name="CuadroTexto 13">
            <a:extLst>
              <a:ext uri="{FF2B5EF4-FFF2-40B4-BE49-F238E27FC236}">
                <a16:creationId xmlns:a16="http://schemas.microsoft.com/office/drawing/2014/main" id="{297A1CC8-C4B5-46B3-A47E-80C4A6808BC6}"/>
              </a:ext>
            </a:extLst>
          </p:cNvPr>
          <p:cNvSpPr txBox="1"/>
          <p:nvPr/>
        </p:nvSpPr>
        <p:spPr>
          <a:xfrm>
            <a:off x="212593" y="2098344"/>
            <a:ext cx="5007479" cy="738664"/>
          </a:xfrm>
          <a:prstGeom prst="rect">
            <a:avLst/>
          </a:prstGeom>
          <a:noFill/>
        </p:spPr>
        <p:txBody>
          <a:bodyPr wrap="square">
            <a:spAutoFit/>
          </a:bodyPr>
          <a:lstStyle/>
          <a:p>
            <a:pPr marL="285750" indent="-285750">
              <a:buFont typeface="Wingdings" panose="05000000000000000000" pitchFamily="2" charset="2"/>
              <a:buChar char="q"/>
            </a:pPr>
            <a:r>
              <a:rPr lang="en-US" sz="1400" b="1" dirty="0"/>
              <a:t>Daily temporal resolution data: </a:t>
            </a:r>
            <a:r>
              <a:rPr lang="en-US" sz="1400" dirty="0"/>
              <a:t>For every future </a:t>
            </a:r>
            <a:r>
              <a:rPr lang="en-GB" sz="1400" dirty="0"/>
              <a:t>climate change scenarios (CMIP6: SSP1-2.6, SSP2-4.5, SSP5-8.5; and EURO-CORDEX: RCP2.6, RCP4.5, RCP8.5)</a:t>
            </a:r>
            <a:endParaRPr lang="es-ES" sz="1400" dirty="0"/>
          </a:p>
        </p:txBody>
      </p:sp>
      <p:sp>
        <p:nvSpPr>
          <p:cNvPr id="15" name="CuadroTexto 14">
            <a:extLst>
              <a:ext uri="{FF2B5EF4-FFF2-40B4-BE49-F238E27FC236}">
                <a16:creationId xmlns:a16="http://schemas.microsoft.com/office/drawing/2014/main" id="{E73400B6-8B5A-4FC9-BF12-DB650D7FF25C}"/>
              </a:ext>
            </a:extLst>
          </p:cNvPr>
          <p:cNvSpPr txBox="1"/>
          <p:nvPr/>
        </p:nvSpPr>
        <p:spPr>
          <a:xfrm>
            <a:off x="5508104" y="2107773"/>
            <a:ext cx="3517914" cy="1169551"/>
          </a:xfrm>
          <a:prstGeom prst="rect">
            <a:avLst/>
          </a:prstGeom>
          <a:noFill/>
        </p:spPr>
        <p:txBody>
          <a:bodyPr wrap="square">
            <a:spAutoFit/>
          </a:bodyPr>
          <a:lstStyle/>
          <a:p>
            <a:pPr marL="285750" indent="-285750">
              <a:buFont typeface="Wingdings" panose="05000000000000000000" pitchFamily="2" charset="2"/>
              <a:buChar char="q"/>
            </a:pPr>
            <a:r>
              <a:rPr lang="en-US" sz="1400" b="1" dirty="0"/>
              <a:t>Hourly temporal resolution data:</a:t>
            </a:r>
            <a:r>
              <a:rPr lang="en-US" sz="1400" dirty="0"/>
              <a:t> For every future </a:t>
            </a:r>
            <a:r>
              <a:rPr lang="en-GB" sz="1400" dirty="0"/>
              <a:t>climate change scenarios (CMIP6: SSP1-2.6, SSP2-4.5, SSP5-8.5; and EURO-CORDEX: RCP2.6, RCP4.5, RCP8.5)</a:t>
            </a:r>
            <a:endParaRPr lang="es-ES" sz="1400" dirty="0"/>
          </a:p>
        </p:txBody>
      </p:sp>
      <p:sp>
        <p:nvSpPr>
          <p:cNvPr id="18" name="CuadroTexto 17">
            <a:extLst>
              <a:ext uri="{FF2B5EF4-FFF2-40B4-BE49-F238E27FC236}">
                <a16:creationId xmlns:a16="http://schemas.microsoft.com/office/drawing/2014/main" id="{7728D87D-8B03-4143-A523-73CE17093403}"/>
              </a:ext>
            </a:extLst>
          </p:cNvPr>
          <p:cNvSpPr txBox="1"/>
          <p:nvPr/>
        </p:nvSpPr>
        <p:spPr>
          <a:xfrm>
            <a:off x="184776" y="2861777"/>
            <a:ext cx="4968552" cy="2677656"/>
          </a:xfrm>
          <a:prstGeom prst="rect">
            <a:avLst/>
          </a:prstGeom>
          <a:noFill/>
        </p:spPr>
        <p:txBody>
          <a:bodyPr wrap="square">
            <a:spAutoFit/>
          </a:bodyPr>
          <a:lstStyle/>
          <a:p>
            <a:pPr marL="342900" indent="-342900">
              <a:buAutoNum type="alphaLcPeriod"/>
            </a:pPr>
            <a:r>
              <a:rPr lang="es-ES" sz="1200" b="1" dirty="0" err="1"/>
              <a:t>Yearly</a:t>
            </a:r>
            <a:r>
              <a:rPr lang="es-ES" sz="1200" b="1" dirty="0"/>
              <a:t> </a:t>
            </a:r>
            <a:r>
              <a:rPr lang="es-ES" sz="1200" b="1" dirty="0" err="1"/>
              <a:t>average</a:t>
            </a:r>
            <a:r>
              <a:rPr lang="es-ES" sz="1200" b="1" dirty="0"/>
              <a:t> </a:t>
            </a:r>
            <a:r>
              <a:rPr lang="es-ES" sz="1200" b="1" dirty="0" err="1"/>
              <a:t>precipitation</a:t>
            </a:r>
            <a:r>
              <a:rPr lang="es-ES" sz="1200" b="1" dirty="0"/>
              <a:t> </a:t>
            </a:r>
            <a:r>
              <a:rPr lang="es-ES" sz="1200" dirty="0" err="1"/>
              <a:t>for</a:t>
            </a:r>
            <a:r>
              <a:rPr lang="es-ES" sz="1200" dirty="0"/>
              <a:t> </a:t>
            </a:r>
            <a:r>
              <a:rPr lang="es-ES" sz="1200" dirty="0" err="1"/>
              <a:t>every</a:t>
            </a:r>
            <a:r>
              <a:rPr lang="es-ES" sz="1200" dirty="0"/>
              <a:t> </a:t>
            </a:r>
            <a:r>
              <a:rPr lang="es-ES" sz="1200" dirty="0" err="1"/>
              <a:t>model</a:t>
            </a:r>
            <a:r>
              <a:rPr lang="es-ES" sz="1200" dirty="0"/>
              <a:t> as </a:t>
            </a:r>
            <a:r>
              <a:rPr lang="es-ES" sz="1200" dirty="0" err="1"/>
              <a:t>well</a:t>
            </a:r>
            <a:r>
              <a:rPr lang="es-ES" sz="1200" dirty="0"/>
              <a:t> as </a:t>
            </a:r>
            <a:r>
              <a:rPr lang="es-ES" sz="1200" dirty="0" err="1"/>
              <a:t>the</a:t>
            </a:r>
            <a:r>
              <a:rPr lang="es-ES" sz="1200" dirty="0"/>
              <a:t> ensemble mean </a:t>
            </a:r>
            <a:r>
              <a:rPr lang="es-ES" sz="1200" dirty="0" err="1"/>
              <a:t>for</a:t>
            </a:r>
            <a:r>
              <a:rPr lang="es-ES" sz="1200" dirty="0"/>
              <a:t> </a:t>
            </a:r>
            <a:r>
              <a:rPr lang="es-ES" sz="1200" dirty="0" err="1"/>
              <a:t>the</a:t>
            </a:r>
            <a:r>
              <a:rPr lang="es-ES" sz="1200" dirty="0"/>
              <a:t> </a:t>
            </a:r>
            <a:r>
              <a:rPr lang="es-ES" sz="1200" dirty="0" err="1"/>
              <a:t>bias</a:t>
            </a:r>
            <a:r>
              <a:rPr lang="es-ES" sz="1200" dirty="0"/>
              <a:t> </a:t>
            </a:r>
            <a:r>
              <a:rPr lang="es-ES" sz="1200" dirty="0" err="1"/>
              <a:t>adjusted</a:t>
            </a:r>
            <a:r>
              <a:rPr lang="es-ES" sz="1200" dirty="0"/>
              <a:t> </a:t>
            </a:r>
            <a:r>
              <a:rPr lang="es-ES" sz="1200" dirty="0" err="1"/>
              <a:t>results</a:t>
            </a:r>
            <a:r>
              <a:rPr lang="es-ES" sz="1200" dirty="0"/>
              <a:t> and </a:t>
            </a:r>
            <a:r>
              <a:rPr lang="es-ES" sz="1200" dirty="0" err="1"/>
              <a:t>the</a:t>
            </a:r>
            <a:r>
              <a:rPr lang="es-ES" sz="1200" dirty="0"/>
              <a:t> original data.</a:t>
            </a:r>
          </a:p>
          <a:p>
            <a:pPr marL="342900" indent="-342900">
              <a:buAutoNum type="alphaLcPeriod"/>
            </a:pPr>
            <a:r>
              <a:rPr lang="en-US" sz="1200" b="1" dirty="0"/>
              <a:t>Number of days per year with precipitation over 0.1 mm </a:t>
            </a:r>
            <a:r>
              <a:rPr lang="en-US" sz="1200" dirty="0"/>
              <a:t>for every model as well as the ensemble mean for the bias adjusted results and the original data.</a:t>
            </a:r>
          </a:p>
          <a:p>
            <a:pPr marL="342900" indent="-342900">
              <a:buFontTx/>
              <a:buAutoNum type="alphaLcPeriod"/>
            </a:pPr>
            <a:r>
              <a:rPr lang="en-US" sz="1200" b="1" dirty="0"/>
              <a:t>Number of days per year with precipitation over 1 mm</a:t>
            </a:r>
            <a:r>
              <a:rPr lang="en-US" sz="1200" dirty="0"/>
              <a:t> for every model as well as the ensemble mean for the bias adjusted results and the original data.</a:t>
            </a:r>
          </a:p>
          <a:p>
            <a:pPr marL="342900" indent="-342900">
              <a:buFontTx/>
              <a:buAutoNum type="alphaLcPeriod"/>
            </a:pPr>
            <a:r>
              <a:rPr lang="es-ES" sz="1200" b="1" dirty="0" err="1"/>
              <a:t>Yearly</a:t>
            </a:r>
            <a:r>
              <a:rPr lang="es-ES" sz="1200" b="1" dirty="0"/>
              <a:t> </a:t>
            </a:r>
            <a:r>
              <a:rPr lang="es-ES" sz="1200" b="1" dirty="0" err="1"/>
              <a:t>average</a:t>
            </a:r>
            <a:r>
              <a:rPr lang="es-ES" sz="1200" b="1" dirty="0"/>
              <a:t> </a:t>
            </a:r>
            <a:r>
              <a:rPr lang="en-US" sz="1200" b="1" dirty="0"/>
              <a:t>temperatures (average, min, max.) in ºC</a:t>
            </a:r>
            <a:r>
              <a:rPr lang="en-US" sz="1200" dirty="0"/>
              <a:t> for every model as well as the ensemble mean for the bias adjusted results and the original data.</a:t>
            </a:r>
          </a:p>
          <a:p>
            <a:pPr marL="342900" indent="-342900">
              <a:buFontTx/>
              <a:buAutoNum type="alphaLcPeriod"/>
            </a:pPr>
            <a:endParaRPr lang="en-US" sz="1200" dirty="0"/>
          </a:p>
          <a:p>
            <a:pPr marL="342900" indent="-342900">
              <a:buFontTx/>
              <a:buAutoNum type="alphaLcPeriod"/>
            </a:pPr>
            <a:endParaRPr lang="es-ES" sz="1200" dirty="0"/>
          </a:p>
          <a:p>
            <a:pPr marL="342900" indent="-342900">
              <a:buAutoNum type="alphaLcPeriod"/>
            </a:pPr>
            <a:endParaRPr lang="es-ES" sz="1200" dirty="0"/>
          </a:p>
        </p:txBody>
      </p:sp>
      <p:sp>
        <p:nvSpPr>
          <p:cNvPr id="20" name="CuadroTexto 19">
            <a:extLst>
              <a:ext uri="{FF2B5EF4-FFF2-40B4-BE49-F238E27FC236}">
                <a16:creationId xmlns:a16="http://schemas.microsoft.com/office/drawing/2014/main" id="{2ACD91AE-3E4E-4FF2-8385-D5C930E3DF5E}"/>
              </a:ext>
            </a:extLst>
          </p:cNvPr>
          <p:cNvSpPr txBox="1"/>
          <p:nvPr/>
        </p:nvSpPr>
        <p:spPr>
          <a:xfrm>
            <a:off x="5599345" y="3374666"/>
            <a:ext cx="3437150" cy="1323439"/>
          </a:xfrm>
          <a:prstGeom prst="rect">
            <a:avLst/>
          </a:prstGeom>
          <a:noFill/>
        </p:spPr>
        <p:txBody>
          <a:bodyPr wrap="square">
            <a:spAutoFit/>
          </a:bodyPr>
          <a:lstStyle>
            <a:defPPr>
              <a:defRPr lang="fr-FR"/>
            </a:defPPr>
            <a:lvl1pPr marL="342900" indent="-342900">
              <a:buAutoNum type="alphaLcPeriod"/>
              <a:defRPr sz="1200"/>
            </a:lvl1pPr>
          </a:lstStyle>
          <a:p>
            <a:r>
              <a:rPr lang="es-ES" b="1" dirty="0"/>
              <a:t>IDF curve </a:t>
            </a:r>
            <a:r>
              <a:rPr lang="es-ES" b="1" dirty="0" err="1"/>
              <a:t>for</a:t>
            </a:r>
            <a:r>
              <a:rPr lang="es-ES" b="1" dirty="0"/>
              <a:t> </a:t>
            </a:r>
            <a:r>
              <a:rPr lang="es-ES" b="1" dirty="0" err="1"/>
              <a:t>every</a:t>
            </a:r>
            <a:r>
              <a:rPr lang="es-ES" b="1" dirty="0"/>
              <a:t> </a:t>
            </a:r>
            <a:r>
              <a:rPr lang="es-ES" b="1" dirty="0" err="1"/>
              <a:t>model</a:t>
            </a:r>
            <a:r>
              <a:rPr lang="es-ES" b="1" dirty="0"/>
              <a:t> </a:t>
            </a:r>
            <a:r>
              <a:rPr lang="es-ES" dirty="0"/>
              <a:t>as </a:t>
            </a:r>
            <a:r>
              <a:rPr lang="es-ES" dirty="0" err="1"/>
              <a:t>well</a:t>
            </a:r>
            <a:r>
              <a:rPr lang="es-ES" dirty="0"/>
              <a:t> as </a:t>
            </a:r>
            <a:r>
              <a:rPr lang="es-ES" dirty="0" err="1"/>
              <a:t>the</a:t>
            </a:r>
            <a:r>
              <a:rPr lang="es-ES" dirty="0"/>
              <a:t> ensemble mean </a:t>
            </a:r>
            <a:r>
              <a:rPr lang="es-ES" dirty="0" err="1"/>
              <a:t>for</a:t>
            </a:r>
            <a:r>
              <a:rPr lang="es-ES" dirty="0"/>
              <a:t> </a:t>
            </a:r>
            <a:r>
              <a:rPr lang="es-ES" dirty="0" err="1"/>
              <a:t>the</a:t>
            </a:r>
            <a:r>
              <a:rPr lang="es-ES" dirty="0"/>
              <a:t> </a:t>
            </a:r>
            <a:r>
              <a:rPr lang="es-ES" dirty="0" err="1"/>
              <a:t>bias</a:t>
            </a:r>
            <a:r>
              <a:rPr lang="es-ES" dirty="0"/>
              <a:t> </a:t>
            </a:r>
            <a:r>
              <a:rPr lang="es-ES" dirty="0" err="1"/>
              <a:t>adjusted</a:t>
            </a:r>
            <a:r>
              <a:rPr lang="es-ES" dirty="0"/>
              <a:t> </a:t>
            </a:r>
            <a:r>
              <a:rPr lang="es-ES" dirty="0" err="1"/>
              <a:t>results</a:t>
            </a:r>
            <a:r>
              <a:rPr lang="es-ES" dirty="0"/>
              <a:t> and </a:t>
            </a:r>
            <a:r>
              <a:rPr lang="es-ES" dirty="0" err="1"/>
              <a:t>the</a:t>
            </a:r>
            <a:r>
              <a:rPr lang="es-ES" dirty="0"/>
              <a:t> original data.</a:t>
            </a:r>
          </a:p>
          <a:p>
            <a:endParaRPr lang="es-ES" sz="700" dirty="0"/>
          </a:p>
          <a:p>
            <a:r>
              <a:rPr lang="es-ES" b="1" dirty="0" err="1"/>
              <a:t>Torrentiality</a:t>
            </a:r>
            <a:r>
              <a:rPr lang="es-ES" b="1" dirty="0"/>
              <a:t> </a:t>
            </a:r>
            <a:r>
              <a:rPr lang="es-ES" b="1" dirty="0" err="1"/>
              <a:t>coefficient</a:t>
            </a:r>
            <a:r>
              <a:rPr lang="es-ES" b="1" dirty="0"/>
              <a:t> </a:t>
            </a:r>
            <a:r>
              <a:rPr lang="es-ES" dirty="0"/>
              <a:t>as a </a:t>
            </a:r>
            <a:r>
              <a:rPr lang="es-ES" dirty="0" err="1"/>
              <a:t>relation</a:t>
            </a:r>
            <a:r>
              <a:rPr lang="es-ES" dirty="0"/>
              <a:t> </a:t>
            </a:r>
            <a:r>
              <a:rPr lang="es-ES" dirty="0" err="1"/>
              <a:t>between</a:t>
            </a:r>
            <a:r>
              <a:rPr lang="es-ES" dirty="0"/>
              <a:t> 1 </a:t>
            </a:r>
            <a:r>
              <a:rPr lang="es-ES" dirty="0" err="1"/>
              <a:t>hour</a:t>
            </a:r>
            <a:r>
              <a:rPr lang="es-ES" dirty="0"/>
              <a:t> </a:t>
            </a:r>
            <a:r>
              <a:rPr lang="es-ES" dirty="0" err="1"/>
              <a:t>intensity</a:t>
            </a:r>
            <a:r>
              <a:rPr lang="es-ES" dirty="0"/>
              <a:t> and 24 </a:t>
            </a:r>
            <a:r>
              <a:rPr lang="es-ES" dirty="0" err="1"/>
              <a:t>hours</a:t>
            </a:r>
            <a:r>
              <a:rPr lang="es-ES" dirty="0"/>
              <a:t> </a:t>
            </a:r>
            <a:r>
              <a:rPr lang="es-ES" dirty="0" err="1"/>
              <a:t>average</a:t>
            </a:r>
            <a:r>
              <a:rPr lang="es-ES" dirty="0"/>
              <a:t> </a:t>
            </a:r>
            <a:r>
              <a:rPr lang="es-ES" dirty="0" err="1"/>
              <a:t>intensity</a:t>
            </a:r>
            <a:endParaRPr lang="es-ES" dirty="0"/>
          </a:p>
        </p:txBody>
      </p:sp>
      <p:pic>
        <p:nvPicPr>
          <p:cNvPr id="21" name="Imagen 20">
            <a:extLst>
              <a:ext uri="{FF2B5EF4-FFF2-40B4-BE49-F238E27FC236}">
                <a16:creationId xmlns:a16="http://schemas.microsoft.com/office/drawing/2014/main" id="{1554C64C-3753-413D-AF16-0D96CC28F52D}"/>
              </a:ext>
            </a:extLst>
          </p:cNvPr>
          <p:cNvPicPr>
            <a:picLocks noChangeAspect="1"/>
          </p:cNvPicPr>
          <p:nvPr/>
        </p:nvPicPr>
        <p:blipFill>
          <a:blip r:embed="rId4"/>
          <a:stretch>
            <a:fillRect/>
          </a:stretch>
        </p:blipFill>
        <p:spPr>
          <a:xfrm>
            <a:off x="7668344" y="54182"/>
            <a:ext cx="1438438" cy="214236"/>
          </a:xfrm>
          <a:prstGeom prst="rect">
            <a:avLst/>
          </a:prstGeom>
        </p:spPr>
      </p:pic>
      <p:sp>
        <p:nvSpPr>
          <p:cNvPr id="2" name="Rectángulo 1">
            <a:extLst>
              <a:ext uri="{FF2B5EF4-FFF2-40B4-BE49-F238E27FC236}">
                <a16:creationId xmlns:a16="http://schemas.microsoft.com/office/drawing/2014/main" id="{E55DEEF0-9B57-4B49-A3DD-D784275FC5D8}"/>
              </a:ext>
            </a:extLst>
          </p:cNvPr>
          <p:cNvSpPr/>
          <p:nvPr/>
        </p:nvSpPr>
        <p:spPr>
          <a:xfrm>
            <a:off x="107505" y="2098344"/>
            <a:ext cx="5112568" cy="299368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lecha: a la derecha 4">
            <a:extLst>
              <a:ext uri="{FF2B5EF4-FFF2-40B4-BE49-F238E27FC236}">
                <a16:creationId xmlns:a16="http://schemas.microsoft.com/office/drawing/2014/main" id="{915EF7B0-57DC-49E9-9487-3580EB5C01E9}"/>
              </a:ext>
            </a:extLst>
          </p:cNvPr>
          <p:cNvSpPr/>
          <p:nvPr/>
        </p:nvSpPr>
        <p:spPr>
          <a:xfrm>
            <a:off x="2967602" y="1381307"/>
            <a:ext cx="3462082" cy="594295"/>
          </a:xfrm>
          <a:prstGeom prst="rightArrow">
            <a:avLst/>
          </a:prstGeom>
          <a:noFill/>
          <a:ln>
            <a:solidFill>
              <a:srgbClr val="D2E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dirty="0"/>
          </a:p>
        </p:txBody>
      </p:sp>
      <p:sp>
        <p:nvSpPr>
          <p:cNvPr id="17" name="Rectángulo 16">
            <a:extLst>
              <a:ext uri="{FF2B5EF4-FFF2-40B4-BE49-F238E27FC236}">
                <a16:creationId xmlns:a16="http://schemas.microsoft.com/office/drawing/2014/main" id="{E201FEAF-DDA7-4C8A-ADB3-B044529E52E2}"/>
              </a:ext>
            </a:extLst>
          </p:cNvPr>
          <p:cNvSpPr/>
          <p:nvPr/>
        </p:nvSpPr>
        <p:spPr>
          <a:xfrm>
            <a:off x="5436096" y="2098344"/>
            <a:ext cx="3627558" cy="298532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B419ECE8-810E-4B87-81CF-6341D1B7DCF6}"/>
              </a:ext>
            </a:extLst>
          </p:cNvPr>
          <p:cNvSpPr txBox="1"/>
          <p:nvPr/>
        </p:nvSpPr>
        <p:spPr>
          <a:xfrm>
            <a:off x="5926552" y="1543334"/>
            <a:ext cx="3339526" cy="338554"/>
          </a:xfrm>
          <a:prstGeom prst="rect">
            <a:avLst/>
          </a:prstGeom>
          <a:noFill/>
        </p:spPr>
        <p:txBody>
          <a:bodyPr wrap="square">
            <a:spAutoFit/>
          </a:bodyPr>
          <a:lstStyle/>
          <a:p>
            <a:pPr algn="ctr"/>
            <a:r>
              <a:rPr lang="en-US" sz="1600" b="1" dirty="0">
                <a:solidFill>
                  <a:srgbClr val="0070C0"/>
                </a:solidFill>
              </a:rPr>
              <a:t>MELODIST</a:t>
            </a:r>
            <a:r>
              <a:rPr lang="en-US" sz="1600" dirty="0"/>
              <a:t> software:</a:t>
            </a:r>
            <a:endParaRPr lang="es-ES" sz="1600" dirty="0"/>
          </a:p>
        </p:txBody>
      </p:sp>
      <p:sp>
        <p:nvSpPr>
          <p:cNvPr id="22" name="CuadroTexto 21">
            <a:extLst>
              <a:ext uri="{FF2B5EF4-FFF2-40B4-BE49-F238E27FC236}">
                <a16:creationId xmlns:a16="http://schemas.microsoft.com/office/drawing/2014/main" id="{F7CAEDC8-606F-485C-B97C-D4A9429E8489}"/>
              </a:ext>
            </a:extLst>
          </p:cNvPr>
          <p:cNvSpPr txBox="1"/>
          <p:nvPr/>
        </p:nvSpPr>
        <p:spPr>
          <a:xfrm>
            <a:off x="2967602" y="1532579"/>
            <a:ext cx="4268694" cy="261610"/>
          </a:xfrm>
          <a:prstGeom prst="rect">
            <a:avLst/>
          </a:prstGeom>
          <a:noFill/>
        </p:spPr>
        <p:txBody>
          <a:bodyPr wrap="square">
            <a:spAutoFit/>
          </a:bodyPr>
          <a:lstStyle/>
          <a:p>
            <a:r>
              <a:rPr lang="es-ES" sz="1100" b="1" dirty="0"/>
              <a:t>Temporal </a:t>
            </a:r>
            <a:r>
              <a:rPr lang="es-ES" sz="1100" b="1" dirty="0" err="1"/>
              <a:t>disaggregation</a:t>
            </a:r>
            <a:r>
              <a:rPr lang="es-ES" sz="1100" b="1" dirty="0"/>
              <a:t> </a:t>
            </a:r>
            <a:r>
              <a:rPr lang="es-ES" sz="1100" b="1" dirty="0" err="1"/>
              <a:t>of</a:t>
            </a:r>
            <a:r>
              <a:rPr lang="es-ES" sz="1100" b="1" dirty="0"/>
              <a:t> </a:t>
            </a:r>
            <a:r>
              <a:rPr lang="es-ES" sz="1100" b="1" dirty="0" err="1"/>
              <a:t>metheorological</a:t>
            </a:r>
            <a:r>
              <a:rPr lang="es-ES" sz="1100" b="1" dirty="0"/>
              <a:t> data</a:t>
            </a:r>
          </a:p>
        </p:txBody>
      </p:sp>
    </p:spTree>
    <p:extLst>
      <p:ext uri="{BB962C8B-B14F-4D97-AF65-F5344CB8AC3E}">
        <p14:creationId xmlns:p14="http://schemas.microsoft.com/office/powerpoint/2010/main" val="1479708918"/>
      </p:ext>
    </p:extLst>
  </p:cSld>
  <p:clrMapOvr>
    <a:masterClrMapping/>
  </p:clrMapOvr>
</p:sld>
</file>

<file path=ppt/theme/theme1.xml><?xml version="1.0" encoding="utf-8"?>
<a:theme xmlns:a="http://schemas.openxmlformats.org/drawingml/2006/main" name="EN_SUEZ_version2010_16-9_ENG">
  <a:themeElements>
    <a:clrScheme name="SUEZ">
      <a:dk1>
        <a:srgbClr val="000000"/>
      </a:dk1>
      <a:lt1>
        <a:srgbClr val="FFFFFF"/>
      </a:lt1>
      <a:dk2>
        <a:srgbClr val="767C97"/>
      </a:dk2>
      <a:lt2>
        <a:srgbClr val="D5D6DE"/>
      </a:lt2>
      <a:accent1>
        <a:srgbClr val="3D466C"/>
      </a:accent1>
      <a:accent2>
        <a:srgbClr val="C4DE51"/>
      </a:accent2>
      <a:accent3>
        <a:srgbClr val="ABAFBF"/>
      </a:accent3>
      <a:accent4>
        <a:srgbClr val="E0E7C7"/>
      </a:accent4>
      <a:accent5>
        <a:srgbClr val="030F40"/>
      </a:accent5>
      <a:accent6>
        <a:srgbClr val="AADC14"/>
      </a:accent6>
      <a:hlink>
        <a:srgbClr val="030F40"/>
      </a:hlink>
      <a:folHlink>
        <a:srgbClr val="030F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uverture_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uverture_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uverture_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uverture_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uverture_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uverture_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uverture_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uverture_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uverture_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uverture_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uverture_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uverture_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uverture_1 1">
        <a:dk1>
          <a:srgbClr val="000000"/>
        </a:dk1>
        <a:lt1>
          <a:srgbClr val="FFFFFF"/>
        </a:lt1>
        <a:dk2>
          <a:srgbClr val="BADB2A"/>
        </a:dk2>
        <a:lt2>
          <a:srgbClr val="030F40"/>
        </a:lt2>
        <a:accent1>
          <a:srgbClr val="030F40"/>
        </a:accent1>
        <a:accent2>
          <a:srgbClr val="C4DE51"/>
        </a:accent2>
        <a:accent3>
          <a:srgbClr val="FFFFFF"/>
        </a:accent3>
        <a:accent4>
          <a:srgbClr val="000000"/>
        </a:accent4>
        <a:accent5>
          <a:srgbClr val="AAAAAF"/>
        </a:accent5>
        <a:accent6>
          <a:srgbClr val="B1C949"/>
        </a:accent6>
        <a:hlink>
          <a:srgbClr val="ABAFBF"/>
        </a:hlink>
        <a:folHlink>
          <a:srgbClr val="E0E7C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nt_Layout">
  <a:themeElements>
    <a:clrScheme name="SUEZ">
      <a:dk1>
        <a:srgbClr val="000000"/>
      </a:dk1>
      <a:lt1>
        <a:srgbClr val="FFFFFF"/>
      </a:lt1>
      <a:dk2>
        <a:srgbClr val="767C97"/>
      </a:dk2>
      <a:lt2>
        <a:srgbClr val="D5D6DE"/>
      </a:lt2>
      <a:accent1>
        <a:srgbClr val="3D466C"/>
      </a:accent1>
      <a:accent2>
        <a:srgbClr val="C4DE51"/>
      </a:accent2>
      <a:accent3>
        <a:srgbClr val="ABAFBF"/>
      </a:accent3>
      <a:accent4>
        <a:srgbClr val="E0E7C7"/>
      </a:accent4>
      <a:accent5>
        <a:srgbClr val="030F40"/>
      </a:accent5>
      <a:accent6>
        <a:srgbClr val="AADC14"/>
      </a:accent6>
      <a:hlink>
        <a:srgbClr val="030F40"/>
      </a:hlink>
      <a:folHlink>
        <a:srgbClr val="030F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uverture - Tex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uverture - Tex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uverture - Tex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uverture - Tex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uverture - Tex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uverture - Tex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uverture - Tex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uverture - Tex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uverture - Tex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uverture - Tex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uverture - Tex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uverture - Tex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itre et contenu 1">
        <a:dk1>
          <a:srgbClr val="000000"/>
        </a:dk1>
        <a:lt1>
          <a:srgbClr val="FFFFFF"/>
        </a:lt1>
        <a:dk2>
          <a:srgbClr val="BADB2A"/>
        </a:dk2>
        <a:lt2>
          <a:srgbClr val="030F40"/>
        </a:lt2>
        <a:accent1>
          <a:srgbClr val="030F40"/>
        </a:accent1>
        <a:accent2>
          <a:srgbClr val="C4DE51"/>
        </a:accent2>
        <a:accent3>
          <a:srgbClr val="FFFFFF"/>
        </a:accent3>
        <a:accent4>
          <a:srgbClr val="000000"/>
        </a:accent4>
        <a:accent5>
          <a:srgbClr val="AAAAAF"/>
        </a:accent5>
        <a:accent6>
          <a:srgbClr val="B1C949"/>
        </a:accent6>
        <a:hlink>
          <a:srgbClr val="ABAFBF"/>
        </a:hlink>
        <a:folHlink>
          <a:srgbClr val="E0E7C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tent_Layout">
  <a:themeElements>
    <a:clrScheme name="SUEZ">
      <a:dk1>
        <a:srgbClr val="000000"/>
      </a:dk1>
      <a:lt1>
        <a:srgbClr val="FFFFFF"/>
      </a:lt1>
      <a:dk2>
        <a:srgbClr val="767C97"/>
      </a:dk2>
      <a:lt2>
        <a:srgbClr val="D5D6DE"/>
      </a:lt2>
      <a:accent1>
        <a:srgbClr val="3D466C"/>
      </a:accent1>
      <a:accent2>
        <a:srgbClr val="C4DE51"/>
      </a:accent2>
      <a:accent3>
        <a:srgbClr val="ABAFBF"/>
      </a:accent3>
      <a:accent4>
        <a:srgbClr val="E0E7C7"/>
      </a:accent4>
      <a:accent5>
        <a:srgbClr val="030F40"/>
      </a:accent5>
      <a:accent6>
        <a:srgbClr val="AADC14"/>
      </a:accent6>
      <a:hlink>
        <a:srgbClr val="030F40"/>
      </a:hlink>
      <a:folHlink>
        <a:srgbClr val="030F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uverture - Tex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uverture - Tex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uverture - Tex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uverture - Tex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uverture - Tex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uverture - Tex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uverture - Tex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uverture - Tex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uverture - Tex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uverture - Tex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uverture - Tex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uverture - Tex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itre et contenu 1">
        <a:dk1>
          <a:srgbClr val="000000"/>
        </a:dk1>
        <a:lt1>
          <a:srgbClr val="FFFFFF"/>
        </a:lt1>
        <a:dk2>
          <a:srgbClr val="BADB2A"/>
        </a:dk2>
        <a:lt2>
          <a:srgbClr val="030F40"/>
        </a:lt2>
        <a:accent1>
          <a:srgbClr val="030F40"/>
        </a:accent1>
        <a:accent2>
          <a:srgbClr val="C4DE51"/>
        </a:accent2>
        <a:accent3>
          <a:srgbClr val="FFFFFF"/>
        </a:accent3>
        <a:accent4>
          <a:srgbClr val="000000"/>
        </a:accent4>
        <a:accent5>
          <a:srgbClr val="AAAAAF"/>
        </a:accent5>
        <a:accent6>
          <a:srgbClr val="B1C949"/>
        </a:accent6>
        <a:hlink>
          <a:srgbClr val="ABAFBF"/>
        </a:hlink>
        <a:folHlink>
          <a:srgbClr val="E0E7C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ontent_Layout">
  <a:themeElements>
    <a:clrScheme name="SUEZ">
      <a:dk1>
        <a:srgbClr val="000000"/>
      </a:dk1>
      <a:lt1>
        <a:srgbClr val="FFFFFF"/>
      </a:lt1>
      <a:dk2>
        <a:srgbClr val="767C97"/>
      </a:dk2>
      <a:lt2>
        <a:srgbClr val="D5D6DE"/>
      </a:lt2>
      <a:accent1>
        <a:srgbClr val="3D466C"/>
      </a:accent1>
      <a:accent2>
        <a:srgbClr val="C4DE51"/>
      </a:accent2>
      <a:accent3>
        <a:srgbClr val="ABAFBF"/>
      </a:accent3>
      <a:accent4>
        <a:srgbClr val="E0E7C7"/>
      </a:accent4>
      <a:accent5>
        <a:srgbClr val="030F40"/>
      </a:accent5>
      <a:accent6>
        <a:srgbClr val="AADC14"/>
      </a:accent6>
      <a:hlink>
        <a:srgbClr val="030F40"/>
      </a:hlink>
      <a:folHlink>
        <a:srgbClr val="030F4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uverture - Tex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uverture - Tex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uverture - Tex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uverture - Tex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uverture - Tex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uverture - Tex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uverture - Tex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uverture - Tex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uverture - Tex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uverture - Tex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uverture - Tex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uverture - Tex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itre et contenu 1">
        <a:dk1>
          <a:srgbClr val="000000"/>
        </a:dk1>
        <a:lt1>
          <a:srgbClr val="FFFFFF"/>
        </a:lt1>
        <a:dk2>
          <a:srgbClr val="BADB2A"/>
        </a:dk2>
        <a:lt2>
          <a:srgbClr val="030F40"/>
        </a:lt2>
        <a:accent1>
          <a:srgbClr val="030F40"/>
        </a:accent1>
        <a:accent2>
          <a:srgbClr val="C4DE51"/>
        </a:accent2>
        <a:accent3>
          <a:srgbClr val="FFFFFF"/>
        </a:accent3>
        <a:accent4>
          <a:srgbClr val="000000"/>
        </a:accent4>
        <a:accent5>
          <a:srgbClr val="AAAAAF"/>
        </a:accent5>
        <a:accent6>
          <a:srgbClr val="B1C949"/>
        </a:accent6>
        <a:hlink>
          <a:srgbClr val="ABAFBF"/>
        </a:hlink>
        <a:folHlink>
          <a:srgbClr val="E0E7C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EN_SUEZ_version2010_16-9_ENG</Template>
  <TotalTime>44518</TotalTime>
  <Words>4245</Words>
  <Application>Microsoft Office PowerPoint</Application>
  <PresentationFormat>Presentación en pantalla (16:9)</PresentationFormat>
  <Paragraphs>503</Paragraphs>
  <Slides>43</Slides>
  <Notes>22</Notes>
  <HiddenSlides>25</HiddenSlides>
  <MMClips>2</MMClips>
  <ScaleCrop>false</ScaleCrop>
  <HeadingPairs>
    <vt:vector size="6" baseType="variant">
      <vt:variant>
        <vt:lpstr>Fuentes usadas</vt:lpstr>
      </vt:variant>
      <vt:variant>
        <vt:i4>9</vt:i4>
      </vt:variant>
      <vt:variant>
        <vt:lpstr>Tema</vt:lpstr>
      </vt:variant>
      <vt:variant>
        <vt:i4>4</vt:i4>
      </vt:variant>
      <vt:variant>
        <vt:lpstr>Títulos de diapositiva</vt:lpstr>
      </vt:variant>
      <vt:variant>
        <vt:i4>43</vt:i4>
      </vt:variant>
    </vt:vector>
  </HeadingPairs>
  <TitlesOfParts>
    <vt:vector size="56" baseType="lpstr">
      <vt:lpstr>Arial</vt:lpstr>
      <vt:lpstr>Calibri</vt:lpstr>
      <vt:lpstr>Gill Sans</vt:lpstr>
      <vt:lpstr>Open Sans</vt:lpstr>
      <vt:lpstr>Segoe Script</vt:lpstr>
      <vt:lpstr>Symbol</vt:lpstr>
      <vt:lpstr>TimesNewRomanPS-ItalicMT</vt:lpstr>
      <vt:lpstr>TimesNewRomanPSMT</vt:lpstr>
      <vt:lpstr>Wingdings</vt:lpstr>
      <vt:lpstr>EN_SUEZ_version2010_16-9_ENG</vt:lpstr>
      <vt:lpstr>Content_Layout</vt:lpstr>
      <vt:lpstr>1_Content_Layout</vt:lpstr>
      <vt:lpstr>2_Content_Layout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SUEZ</Manager>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SUEZ</dc:subject>
  <dc:creator>Lifting33</dc:creator>
  <cp:lastModifiedBy>Cutillas Lozano, Luis Gabino</cp:lastModifiedBy>
  <cp:revision>383</cp:revision>
  <cp:lastPrinted>2016-04-27T10:57:35Z</cp:lastPrinted>
  <dcterms:created xsi:type="dcterms:W3CDTF">2015-08-28T06:50:11Z</dcterms:created>
  <dcterms:modified xsi:type="dcterms:W3CDTF">2022-09-28T06:20:16Z</dcterms:modified>
</cp:coreProperties>
</file>